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diagrams/data3.xml" ContentType="application/vnd.openxmlformats-officedocument.drawingml.diagramData+xml"/>
  <Override PartName="/ppt/notesSlides/notesSlide7.xml" ContentType="application/vnd.openxmlformats-officedocument.presentationml.notesSlide+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70" r:id="rId3"/>
    <p:sldId id="269" r:id="rId4"/>
    <p:sldId id="257" r:id="rId5"/>
    <p:sldId id="258" r:id="rId6"/>
    <p:sldId id="260" r:id="rId7"/>
    <p:sldId id="261" r:id="rId8"/>
    <p:sldId id="259"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B332B0-3586-40E9-9A5F-11F24D911FD0}"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31BD9818-AA69-469E-8E39-548BA413CE14}">
      <dgm:prSet phldrT="[Text]"/>
      <dgm:spPr/>
      <dgm:t>
        <a:bodyPr/>
        <a:lstStyle/>
        <a:p>
          <a:r>
            <a:rPr lang="en-US" dirty="0" smtClean="0"/>
            <a:t> 00</a:t>
          </a:r>
        </a:p>
        <a:p>
          <a:r>
            <a:rPr lang="en-US" dirty="0" smtClean="0"/>
            <a:t>Referral</a:t>
          </a:r>
          <a:endParaRPr lang="en-US" dirty="0"/>
        </a:p>
      </dgm:t>
    </dgm:pt>
    <dgm:pt modelId="{CB569C36-BF82-44DC-BE3A-12C250890585}" type="parTrans" cxnId="{381E1DFB-2DFF-4EC1-9D9D-2E18E06A847F}">
      <dgm:prSet/>
      <dgm:spPr/>
      <dgm:t>
        <a:bodyPr/>
        <a:lstStyle/>
        <a:p>
          <a:endParaRPr lang="en-US"/>
        </a:p>
      </dgm:t>
    </dgm:pt>
    <dgm:pt modelId="{EF59DD86-290C-4C84-839C-6FCCBCF3CF0F}" type="sibTrans" cxnId="{381E1DFB-2DFF-4EC1-9D9D-2E18E06A847F}">
      <dgm:prSet/>
      <dgm:spPr/>
      <dgm:t>
        <a:bodyPr/>
        <a:lstStyle/>
        <a:p>
          <a:endParaRPr lang="en-US"/>
        </a:p>
      </dgm:t>
    </dgm:pt>
    <dgm:pt modelId="{B3E127DA-E7A1-4532-B0B7-33000BCDC868}">
      <dgm:prSet phldrT="[Text]"/>
      <dgm:spPr/>
      <dgm:t>
        <a:bodyPr/>
        <a:lstStyle/>
        <a:p>
          <a:r>
            <a:rPr lang="en-US" dirty="0" smtClean="0"/>
            <a:t>22</a:t>
          </a:r>
        </a:p>
        <a:p>
          <a:r>
            <a:rPr lang="en-US" dirty="0" smtClean="0"/>
            <a:t>Employment</a:t>
          </a:r>
          <a:endParaRPr lang="en-US" dirty="0"/>
        </a:p>
      </dgm:t>
    </dgm:pt>
    <dgm:pt modelId="{523EB094-D3E3-4F41-AB26-49CF6869FB4F}" type="parTrans" cxnId="{3CC8D2BB-13A8-4B15-9917-6BC6E0091CF4}">
      <dgm:prSet/>
      <dgm:spPr/>
      <dgm:t>
        <a:bodyPr/>
        <a:lstStyle/>
        <a:p>
          <a:endParaRPr lang="en-US"/>
        </a:p>
      </dgm:t>
    </dgm:pt>
    <dgm:pt modelId="{659672DB-D44B-456F-A6AA-05B267C91DE3}" type="sibTrans" cxnId="{3CC8D2BB-13A8-4B15-9917-6BC6E0091CF4}">
      <dgm:prSet/>
      <dgm:spPr/>
      <dgm:t>
        <a:bodyPr/>
        <a:lstStyle/>
        <a:p>
          <a:endParaRPr lang="en-US"/>
        </a:p>
      </dgm:t>
    </dgm:pt>
    <dgm:pt modelId="{459B828F-36F7-4E58-BBBD-42944686DE61}">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dirty="0" smtClean="0"/>
            <a:t>26</a:t>
          </a:r>
        </a:p>
        <a:p>
          <a:r>
            <a:rPr lang="en-US" dirty="0" smtClean="0"/>
            <a:t>Successful </a:t>
          </a:r>
        </a:p>
        <a:p>
          <a:r>
            <a:rPr lang="en-US" dirty="0" smtClean="0"/>
            <a:t> Closure</a:t>
          </a:r>
          <a:endParaRPr lang="en-US" dirty="0"/>
        </a:p>
      </dgm:t>
    </dgm:pt>
    <dgm:pt modelId="{B6C9A4A4-AD91-4471-B308-C465EA8C5AD5}" type="parTrans" cxnId="{216327EA-0180-4237-B0E5-BF9F716A1657}">
      <dgm:prSet/>
      <dgm:spPr/>
      <dgm:t>
        <a:bodyPr/>
        <a:lstStyle/>
        <a:p>
          <a:endParaRPr lang="en-US"/>
        </a:p>
      </dgm:t>
    </dgm:pt>
    <dgm:pt modelId="{7A469D8D-7482-4B16-BFB7-4C6647B5675C}" type="sibTrans" cxnId="{216327EA-0180-4237-B0E5-BF9F716A1657}">
      <dgm:prSet/>
      <dgm:spPr/>
      <dgm:t>
        <a:bodyPr/>
        <a:lstStyle/>
        <a:p>
          <a:endParaRPr lang="en-US"/>
        </a:p>
      </dgm:t>
    </dgm:pt>
    <dgm:pt modelId="{0449159E-13EF-4FB6-AE1A-F174A908B2E2}">
      <dgm:prSet phldrT="[Text]"/>
      <dgm:spPr/>
      <dgm:t>
        <a:bodyPr/>
        <a:lstStyle/>
        <a:p>
          <a:r>
            <a:rPr lang="en-US" dirty="0" smtClean="0"/>
            <a:t>02</a:t>
          </a:r>
        </a:p>
        <a:p>
          <a:r>
            <a:rPr lang="en-US" dirty="0" smtClean="0"/>
            <a:t>Application</a:t>
          </a:r>
          <a:endParaRPr lang="en-US" dirty="0"/>
        </a:p>
      </dgm:t>
    </dgm:pt>
    <dgm:pt modelId="{7FA3F69C-61F7-47C1-91E3-2BB4FF89BD8A}" type="parTrans" cxnId="{4988680C-A378-400E-A21C-C394B3A02D63}">
      <dgm:prSet/>
      <dgm:spPr/>
      <dgm:t>
        <a:bodyPr/>
        <a:lstStyle/>
        <a:p>
          <a:endParaRPr lang="en-US"/>
        </a:p>
      </dgm:t>
    </dgm:pt>
    <dgm:pt modelId="{955BB1E3-4F4B-48A5-8F64-A8CE536AA9D1}" type="sibTrans" cxnId="{4988680C-A378-400E-A21C-C394B3A02D63}">
      <dgm:prSet/>
      <dgm:spPr/>
      <dgm:t>
        <a:bodyPr/>
        <a:lstStyle/>
        <a:p>
          <a:endParaRPr lang="en-US"/>
        </a:p>
      </dgm:t>
    </dgm:pt>
    <dgm:pt modelId="{297BE462-7DEE-44DD-AC6E-41136DFFD152}">
      <dgm:prSet phldrT="[Text]"/>
      <dgm:spPr/>
      <dgm:t>
        <a:bodyPr/>
        <a:lstStyle/>
        <a:p>
          <a:r>
            <a:rPr lang="en-US" dirty="0" smtClean="0"/>
            <a:t>10</a:t>
          </a:r>
        </a:p>
        <a:p>
          <a:r>
            <a:rPr lang="en-US" dirty="0" smtClean="0"/>
            <a:t>Eligibility &amp;</a:t>
          </a:r>
        </a:p>
        <a:p>
          <a:r>
            <a:rPr lang="en-US" dirty="0" smtClean="0"/>
            <a:t>Plan Dev.</a:t>
          </a:r>
        </a:p>
      </dgm:t>
    </dgm:pt>
    <dgm:pt modelId="{50ED6B68-3227-40B9-8568-1998C82199FB}" type="parTrans" cxnId="{28346137-941B-49F3-B216-C854F42B2444}">
      <dgm:prSet/>
      <dgm:spPr/>
      <dgm:t>
        <a:bodyPr/>
        <a:lstStyle/>
        <a:p>
          <a:endParaRPr lang="en-US"/>
        </a:p>
      </dgm:t>
    </dgm:pt>
    <dgm:pt modelId="{B37BA92A-D7C2-4431-9C19-23E6B61D5C0B}" type="sibTrans" cxnId="{28346137-941B-49F3-B216-C854F42B2444}">
      <dgm:prSet/>
      <dgm:spPr/>
      <dgm:t>
        <a:bodyPr/>
        <a:lstStyle/>
        <a:p>
          <a:endParaRPr lang="en-US"/>
        </a:p>
      </dgm:t>
    </dgm:pt>
    <dgm:pt modelId="{D95A0A54-86C2-4EEF-AE64-D1498DCDC5E6}">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dirty="0" smtClean="0"/>
            <a:t>16</a:t>
          </a:r>
        </a:p>
        <a:p>
          <a:r>
            <a:rPr lang="en-US" dirty="0" smtClean="0"/>
            <a:t>Restoration</a:t>
          </a:r>
          <a:endParaRPr lang="en-US" dirty="0"/>
        </a:p>
      </dgm:t>
    </dgm:pt>
    <dgm:pt modelId="{4E433F72-64F8-4910-A709-CF9A7F452BC7}" type="parTrans" cxnId="{6D75A81C-3B29-4904-862C-EA18A55DC1A4}">
      <dgm:prSet/>
      <dgm:spPr/>
      <dgm:t>
        <a:bodyPr/>
        <a:lstStyle/>
        <a:p>
          <a:endParaRPr lang="en-US"/>
        </a:p>
      </dgm:t>
    </dgm:pt>
    <dgm:pt modelId="{18A8E1D4-D5FF-4CC7-BBF8-DDF505EB76CC}" type="sibTrans" cxnId="{6D75A81C-3B29-4904-862C-EA18A55DC1A4}">
      <dgm:prSet/>
      <dgm:spPr/>
      <dgm:t>
        <a:bodyPr/>
        <a:lstStyle/>
        <a:p>
          <a:endParaRPr lang="en-US"/>
        </a:p>
      </dgm:t>
    </dgm:pt>
    <dgm:pt modelId="{7903D5AD-1A27-405D-943A-41FEDD95E51B}">
      <dgm:prSet phldrT="[Text]"/>
      <dgm:spPr/>
      <dgm:t>
        <a:bodyPr/>
        <a:lstStyle/>
        <a:p>
          <a:r>
            <a:rPr lang="en-US" dirty="0" smtClean="0"/>
            <a:t>18</a:t>
          </a:r>
        </a:p>
        <a:p>
          <a:r>
            <a:rPr lang="en-US" dirty="0" smtClean="0"/>
            <a:t>Training</a:t>
          </a:r>
          <a:endParaRPr lang="en-US" dirty="0"/>
        </a:p>
      </dgm:t>
    </dgm:pt>
    <dgm:pt modelId="{6E0F177E-E327-4757-BA53-D4C8E15A79A6}" type="parTrans" cxnId="{478548E4-5664-41F1-9A43-AAA100CB449D}">
      <dgm:prSet/>
      <dgm:spPr/>
      <dgm:t>
        <a:bodyPr/>
        <a:lstStyle/>
        <a:p>
          <a:endParaRPr lang="en-US"/>
        </a:p>
      </dgm:t>
    </dgm:pt>
    <dgm:pt modelId="{1A358089-592E-4757-807E-F5227310BB09}" type="sibTrans" cxnId="{478548E4-5664-41F1-9A43-AAA100CB449D}">
      <dgm:prSet/>
      <dgm:spPr/>
      <dgm:t>
        <a:bodyPr/>
        <a:lstStyle/>
        <a:p>
          <a:endParaRPr lang="en-US"/>
        </a:p>
      </dgm:t>
    </dgm:pt>
    <dgm:pt modelId="{9FE27660-24A4-44BD-BBC4-4439C773CFA5}">
      <dgm:prSet phldrT="[Text]"/>
      <dgm:spPr/>
      <dgm:t>
        <a:bodyPr/>
        <a:lstStyle/>
        <a:p>
          <a:r>
            <a:rPr lang="en-US" dirty="0" smtClean="0"/>
            <a:t>20</a:t>
          </a:r>
        </a:p>
        <a:p>
          <a:r>
            <a:rPr lang="en-US" dirty="0" smtClean="0"/>
            <a:t>Ready for</a:t>
          </a:r>
        </a:p>
        <a:p>
          <a:r>
            <a:rPr lang="en-US" dirty="0" smtClean="0"/>
            <a:t>Employment</a:t>
          </a:r>
          <a:endParaRPr lang="en-US" dirty="0"/>
        </a:p>
      </dgm:t>
    </dgm:pt>
    <dgm:pt modelId="{557AF17C-BFF1-49C8-A506-E475DC9A2E3F}" type="parTrans" cxnId="{E5C80969-0529-41A1-927B-50E625839F60}">
      <dgm:prSet/>
      <dgm:spPr/>
      <dgm:t>
        <a:bodyPr/>
        <a:lstStyle/>
        <a:p>
          <a:endParaRPr lang="en-US"/>
        </a:p>
      </dgm:t>
    </dgm:pt>
    <dgm:pt modelId="{16015E54-6574-4D28-BE22-0CF9737E2A29}" type="sibTrans" cxnId="{E5C80969-0529-41A1-927B-50E625839F60}">
      <dgm:prSet/>
      <dgm:spPr/>
      <dgm:t>
        <a:bodyPr/>
        <a:lstStyle/>
        <a:p>
          <a:endParaRPr lang="en-US"/>
        </a:p>
      </dgm:t>
    </dgm:pt>
    <dgm:pt modelId="{D6EDD2F8-BD40-4B1E-A40E-6B1A7A90EB11}">
      <dgm:prSet phldrT="[Text]"/>
      <dgm:spPr/>
      <dgm:t>
        <a:bodyPr/>
        <a:lstStyle/>
        <a:p>
          <a:r>
            <a:rPr lang="en-US" dirty="0" smtClean="0"/>
            <a:t>12</a:t>
          </a:r>
        </a:p>
        <a:p>
          <a:r>
            <a:rPr lang="en-US" dirty="0" smtClean="0"/>
            <a:t>IPE Approved</a:t>
          </a:r>
          <a:endParaRPr lang="en-US" dirty="0"/>
        </a:p>
      </dgm:t>
    </dgm:pt>
    <dgm:pt modelId="{E663878A-8AB5-4C54-81B1-C2E2251D8ECC}" type="sibTrans" cxnId="{EC3A05C1-10F5-4916-9938-E0A0064F3248}">
      <dgm:prSet/>
      <dgm:spPr/>
      <dgm:t>
        <a:bodyPr/>
        <a:lstStyle/>
        <a:p>
          <a:endParaRPr lang="en-US"/>
        </a:p>
      </dgm:t>
    </dgm:pt>
    <dgm:pt modelId="{BF498755-EDA4-4A91-AE25-6FB333271459}" type="parTrans" cxnId="{EC3A05C1-10F5-4916-9938-E0A0064F3248}">
      <dgm:prSet/>
      <dgm:spPr/>
      <dgm:t>
        <a:bodyPr/>
        <a:lstStyle/>
        <a:p>
          <a:endParaRPr lang="en-US"/>
        </a:p>
      </dgm:t>
    </dgm:pt>
    <dgm:pt modelId="{E1C5066D-9045-4F8E-9D15-924ABB5B62BD}" type="pres">
      <dgm:prSet presAssocID="{B6B332B0-3586-40E9-9A5F-11F24D911FD0}" presName="Name0" presStyleCnt="0">
        <dgm:presLayoutVars>
          <dgm:dir/>
          <dgm:resizeHandles/>
        </dgm:presLayoutVars>
      </dgm:prSet>
      <dgm:spPr/>
      <dgm:t>
        <a:bodyPr/>
        <a:lstStyle/>
        <a:p>
          <a:endParaRPr lang="en-US"/>
        </a:p>
      </dgm:t>
    </dgm:pt>
    <dgm:pt modelId="{E82D02F2-E6B2-4A14-A7CB-F6CF005BCCAD}" type="pres">
      <dgm:prSet presAssocID="{31BD9818-AA69-469E-8E39-548BA413CE14}" presName="compNode" presStyleCnt="0"/>
      <dgm:spPr/>
    </dgm:pt>
    <dgm:pt modelId="{7B14DF1D-8C77-4810-9EDC-88656C68474E}" type="pres">
      <dgm:prSet presAssocID="{31BD9818-AA69-469E-8E39-548BA413CE14}" presName="dummyConnPt" presStyleCnt="0"/>
      <dgm:spPr/>
    </dgm:pt>
    <dgm:pt modelId="{87EA823A-72CB-45B3-8D81-B19F8299F2A6}" type="pres">
      <dgm:prSet presAssocID="{31BD9818-AA69-469E-8E39-548BA413CE14}" presName="node" presStyleLbl="node1" presStyleIdx="0" presStyleCnt="9">
        <dgm:presLayoutVars>
          <dgm:bulletEnabled val="1"/>
        </dgm:presLayoutVars>
      </dgm:prSet>
      <dgm:spPr/>
      <dgm:t>
        <a:bodyPr/>
        <a:lstStyle/>
        <a:p>
          <a:endParaRPr lang="en-US"/>
        </a:p>
      </dgm:t>
    </dgm:pt>
    <dgm:pt modelId="{CED360C5-4951-4F6B-B0B2-B448DA3D9E9E}" type="pres">
      <dgm:prSet presAssocID="{EF59DD86-290C-4C84-839C-6FCCBCF3CF0F}" presName="sibTrans" presStyleLbl="bgSibTrans2D1" presStyleIdx="0" presStyleCnt="8"/>
      <dgm:spPr/>
      <dgm:t>
        <a:bodyPr/>
        <a:lstStyle/>
        <a:p>
          <a:endParaRPr lang="en-US"/>
        </a:p>
      </dgm:t>
    </dgm:pt>
    <dgm:pt modelId="{C0949BCB-A5C9-4B91-B90B-281B797DB2F0}" type="pres">
      <dgm:prSet presAssocID="{0449159E-13EF-4FB6-AE1A-F174A908B2E2}" presName="compNode" presStyleCnt="0"/>
      <dgm:spPr/>
    </dgm:pt>
    <dgm:pt modelId="{9D4E45DA-0CB9-46C1-9FF1-AC9C625EAE14}" type="pres">
      <dgm:prSet presAssocID="{0449159E-13EF-4FB6-AE1A-F174A908B2E2}" presName="dummyConnPt" presStyleCnt="0"/>
      <dgm:spPr/>
    </dgm:pt>
    <dgm:pt modelId="{B8D3C0F0-6977-4A7F-B0E4-B642308EBB50}" type="pres">
      <dgm:prSet presAssocID="{0449159E-13EF-4FB6-AE1A-F174A908B2E2}" presName="node" presStyleLbl="node1" presStyleIdx="1" presStyleCnt="9">
        <dgm:presLayoutVars>
          <dgm:bulletEnabled val="1"/>
        </dgm:presLayoutVars>
      </dgm:prSet>
      <dgm:spPr/>
      <dgm:t>
        <a:bodyPr/>
        <a:lstStyle/>
        <a:p>
          <a:endParaRPr lang="en-US"/>
        </a:p>
      </dgm:t>
    </dgm:pt>
    <dgm:pt modelId="{CAF01EE8-B409-4EF3-AFFE-6F059447551C}" type="pres">
      <dgm:prSet presAssocID="{955BB1E3-4F4B-48A5-8F64-A8CE536AA9D1}" presName="sibTrans" presStyleLbl="bgSibTrans2D1" presStyleIdx="1" presStyleCnt="8"/>
      <dgm:spPr/>
      <dgm:t>
        <a:bodyPr/>
        <a:lstStyle/>
        <a:p>
          <a:endParaRPr lang="en-US"/>
        </a:p>
      </dgm:t>
    </dgm:pt>
    <dgm:pt modelId="{3C6E4B7C-2515-40BF-8F76-4B8CFEB08487}" type="pres">
      <dgm:prSet presAssocID="{297BE462-7DEE-44DD-AC6E-41136DFFD152}" presName="compNode" presStyleCnt="0"/>
      <dgm:spPr/>
    </dgm:pt>
    <dgm:pt modelId="{3CF8C183-1F08-436E-A083-A899CDD64E17}" type="pres">
      <dgm:prSet presAssocID="{297BE462-7DEE-44DD-AC6E-41136DFFD152}" presName="dummyConnPt" presStyleCnt="0"/>
      <dgm:spPr/>
    </dgm:pt>
    <dgm:pt modelId="{536C3BFD-3D45-4C7C-84C7-C07131600608}" type="pres">
      <dgm:prSet presAssocID="{297BE462-7DEE-44DD-AC6E-41136DFFD152}" presName="node" presStyleLbl="node1" presStyleIdx="2" presStyleCnt="9">
        <dgm:presLayoutVars>
          <dgm:bulletEnabled val="1"/>
        </dgm:presLayoutVars>
      </dgm:prSet>
      <dgm:spPr/>
      <dgm:t>
        <a:bodyPr/>
        <a:lstStyle/>
        <a:p>
          <a:endParaRPr lang="en-US"/>
        </a:p>
      </dgm:t>
    </dgm:pt>
    <dgm:pt modelId="{0FE0F38D-A83F-4981-A59D-B24A48B5AB07}" type="pres">
      <dgm:prSet presAssocID="{B37BA92A-D7C2-4431-9C19-23E6B61D5C0B}" presName="sibTrans" presStyleLbl="bgSibTrans2D1" presStyleIdx="2" presStyleCnt="8"/>
      <dgm:spPr/>
      <dgm:t>
        <a:bodyPr/>
        <a:lstStyle/>
        <a:p>
          <a:endParaRPr lang="en-US"/>
        </a:p>
      </dgm:t>
    </dgm:pt>
    <dgm:pt modelId="{8AB6E63C-FDA4-4029-AD7B-0C6E09DF2AF4}" type="pres">
      <dgm:prSet presAssocID="{D6EDD2F8-BD40-4B1E-A40E-6B1A7A90EB11}" presName="compNode" presStyleCnt="0"/>
      <dgm:spPr/>
    </dgm:pt>
    <dgm:pt modelId="{71923853-F5BA-45F8-A26A-CD6D5D448E7C}" type="pres">
      <dgm:prSet presAssocID="{D6EDD2F8-BD40-4B1E-A40E-6B1A7A90EB11}" presName="dummyConnPt" presStyleCnt="0"/>
      <dgm:spPr/>
    </dgm:pt>
    <dgm:pt modelId="{BBE92CFD-5413-4E2C-9E6D-403E39FB2CED}" type="pres">
      <dgm:prSet presAssocID="{D6EDD2F8-BD40-4B1E-A40E-6B1A7A90EB11}" presName="node" presStyleLbl="node1" presStyleIdx="3" presStyleCnt="9">
        <dgm:presLayoutVars>
          <dgm:bulletEnabled val="1"/>
        </dgm:presLayoutVars>
      </dgm:prSet>
      <dgm:spPr/>
      <dgm:t>
        <a:bodyPr/>
        <a:lstStyle/>
        <a:p>
          <a:endParaRPr lang="en-US"/>
        </a:p>
      </dgm:t>
    </dgm:pt>
    <dgm:pt modelId="{321F0381-9AEE-4D38-BB05-E537C831AE05}" type="pres">
      <dgm:prSet presAssocID="{E663878A-8AB5-4C54-81B1-C2E2251D8ECC}" presName="sibTrans" presStyleLbl="bgSibTrans2D1" presStyleIdx="3" presStyleCnt="8"/>
      <dgm:spPr/>
      <dgm:t>
        <a:bodyPr/>
        <a:lstStyle/>
        <a:p>
          <a:endParaRPr lang="en-US"/>
        </a:p>
      </dgm:t>
    </dgm:pt>
    <dgm:pt modelId="{E19EAA63-02C7-44B8-AA7E-171D83EA5211}" type="pres">
      <dgm:prSet presAssocID="{D95A0A54-86C2-4EEF-AE64-D1498DCDC5E6}" presName="compNode" presStyleCnt="0"/>
      <dgm:spPr/>
    </dgm:pt>
    <dgm:pt modelId="{881F7A6C-8A2E-4AD2-93B2-931A2B651A5B}" type="pres">
      <dgm:prSet presAssocID="{D95A0A54-86C2-4EEF-AE64-D1498DCDC5E6}" presName="dummyConnPt" presStyleCnt="0"/>
      <dgm:spPr/>
    </dgm:pt>
    <dgm:pt modelId="{C0AEB7BF-2491-4BF3-9638-6267F4190811}" type="pres">
      <dgm:prSet presAssocID="{D95A0A54-86C2-4EEF-AE64-D1498DCDC5E6}" presName="node" presStyleLbl="node1" presStyleIdx="4" presStyleCnt="9">
        <dgm:presLayoutVars>
          <dgm:bulletEnabled val="1"/>
        </dgm:presLayoutVars>
      </dgm:prSet>
      <dgm:spPr/>
      <dgm:t>
        <a:bodyPr/>
        <a:lstStyle/>
        <a:p>
          <a:endParaRPr lang="en-US"/>
        </a:p>
      </dgm:t>
    </dgm:pt>
    <dgm:pt modelId="{245B98FC-7DC2-4E6C-8C1F-4A302043ADE5}" type="pres">
      <dgm:prSet presAssocID="{18A8E1D4-D5FF-4CC7-BBF8-DDF505EB76CC}" presName="sibTrans" presStyleLbl="bgSibTrans2D1" presStyleIdx="4" presStyleCnt="8" custAng="0" custLinFactY="87985" custLinFactNeighborX="-1833" custLinFactNeighborY="100000"/>
      <dgm:spPr/>
      <dgm:t>
        <a:bodyPr/>
        <a:lstStyle/>
        <a:p>
          <a:endParaRPr lang="en-US"/>
        </a:p>
      </dgm:t>
    </dgm:pt>
    <dgm:pt modelId="{28FA44BA-2E4C-4FB7-AB7E-B6070DC63B0D}" type="pres">
      <dgm:prSet presAssocID="{7903D5AD-1A27-405D-943A-41FEDD95E51B}" presName="compNode" presStyleCnt="0"/>
      <dgm:spPr/>
    </dgm:pt>
    <dgm:pt modelId="{C26BDD42-F87B-47CD-AA56-C4508613A8EE}" type="pres">
      <dgm:prSet presAssocID="{7903D5AD-1A27-405D-943A-41FEDD95E51B}" presName="dummyConnPt" presStyleCnt="0"/>
      <dgm:spPr/>
    </dgm:pt>
    <dgm:pt modelId="{1F538BC4-4D4E-408B-BE7D-02BEE204844C}" type="pres">
      <dgm:prSet presAssocID="{7903D5AD-1A27-405D-943A-41FEDD95E51B}" presName="node" presStyleLbl="node1" presStyleIdx="5" presStyleCnt="9">
        <dgm:presLayoutVars>
          <dgm:bulletEnabled val="1"/>
        </dgm:presLayoutVars>
      </dgm:prSet>
      <dgm:spPr/>
      <dgm:t>
        <a:bodyPr/>
        <a:lstStyle/>
        <a:p>
          <a:endParaRPr lang="en-US"/>
        </a:p>
      </dgm:t>
    </dgm:pt>
    <dgm:pt modelId="{B8BF851D-ABAD-4369-B0FB-D0F12AA86B85}" type="pres">
      <dgm:prSet presAssocID="{1A358089-592E-4757-807E-F5227310BB09}" presName="sibTrans" presStyleLbl="bgSibTrans2D1" presStyleIdx="5" presStyleCnt="8"/>
      <dgm:spPr/>
      <dgm:t>
        <a:bodyPr/>
        <a:lstStyle/>
        <a:p>
          <a:endParaRPr lang="en-US"/>
        </a:p>
      </dgm:t>
    </dgm:pt>
    <dgm:pt modelId="{1B4D2B64-29CB-4ADE-8D9F-A20A4ED84108}" type="pres">
      <dgm:prSet presAssocID="{9FE27660-24A4-44BD-BBC4-4439C773CFA5}" presName="compNode" presStyleCnt="0"/>
      <dgm:spPr/>
    </dgm:pt>
    <dgm:pt modelId="{BBEBABE2-A8C9-4057-8F8A-F4F500DF1DD0}" type="pres">
      <dgm:prSet presAssocID="{9FE27660-24A4-44BD-BBC4-4439C773CFA5}" presName="dummyConnPt" presStyleCnt="0"/>
      <dgm:spPr/>
    </dgm:pt>
    <dgm:pt modelId="{63ABD590-2DFA-4276-8CDC-43622C635FAB}" type="pres">
      <dgm:prSet presAssocID="{9FE27660-24A4-44BD-BBC4-4439C773CFA5}" presName="node" presStyleLbl="node1" presStyleIdx="6" presStyleCnt="9" custLinFactNeighborX="-3065" custLinFactNeighborY="-2633">
        <dgm:presLayoutVars>
          <dgm:bulletEnabled val="1"/>
        </dgm:presLayoutVars>
      </dgm:prSet>
      <dgm:spPr/>
      <dgm:t>
        <a:bodyPr/>
        <a:lstStyle/>
        <a:p>
          <a:endParaRPr lang="en-US"/>
        </a:p>
      </dgm:t>
    </dgm:pt>
    <dgm:pt modelId="{308A352D-BC52-4EAA-857B-AA418B37C2DF}" type="pres">
      <dgm:prSet presAssocID="{16015E54-6574-4D28-BE22-0CF9737E2A29}" presName="sibTrans" presStyleLbl="bgSibTrans2D1" presStyleIdx="6" presStyleCnt="8"/>
      <dgm:spPr/>
      <dgm:t>
        <a:bodyPr/>
        <a:lstStyle/>
        <a:p>
          <a:endParaRPr lang="en-US"/>
        </a:p>
      </dgm:t>
    </dgm:pt>
    <dgm:pt modelId="{E95041E8-052E-40C7-BDF2-1ECA088A2C46}" type="pres">
      <dgm:prSet presAssocID="{B3E127DA-E7A1-4532-B0B7-33000BCDC868}" presName="compNode" presStyleCnt="0"/>
      <dgm:spPr/>
    </dgm:pt>
    <dgm:pt modelId="{E6D37FD5-0258-4DCA-A5D8-3EC0B8018A1B}" type="pres">
      <dgm:prSet presAssocID="{B3E127DA-E7A1-4532-B0B7-33000BCDC868}" presName="dummyConnPt" presStyleCnt="0"/>
      <dgm:spPr/>
    </dgm:pt>
    <dgm:pt modelId="{F4AB136B-6405-43B7-BEC7-A02B58FA849E}" type="pres">
      <dgm:prSet presAssocID="{B3E127DA-E7A1-4532-B0B7-33000BCDC868}" presName="node" presStyleLbl="node1" presStyleIdx="7" presStyleCnt="9">
        <dgm:presLayoutVars>
          <dgm:bulletEnabled val="1"/>
        </dgm:presLayoutVars>
      </dgm:prSet>
      <dgm:spPr/>
      <dgm:t>
        <a:bodyPr/>
        <a:lstStyle/>
        <a:p>
          <a:endParaRPr lang="en-US"/>
        </a:p>
      </dgm:t>
    </dgm:pt>
    <dgm:pt modelId="{33F990F7-ABD0-4DBB-B2E3-88110B124C46}" type="pres">
      <dgm:prSet presAssocID="{659672DB-D44B-456F-A6AA-05B267C91DE3}" presName="sibTrans" presStyleLbl="bgSibTrans2D1" presStyleIdx="7" presStyleCnt="8"/>
      <dgm:spPr/>
      <dgm:t>
        <a:bodyPr/>
        <a:lstStyle/>
        <a:p>
          <a:endParaRPr lang="en-US"/>
        </a:p>
      </dgm:t>
    </dgm:pt>
    <dgm:pt modelId="{71ABFEA2-C815-485B-A246-ED5300D9B23E}" type="pres">
      <dgm:prSet presAssocID="{459B828F-36F7-4E58-BBBD-42944686DE61}" presName="compNode" presStyleCnt="0"/>
      <dgm:spPr/>
    </dgm:pt>
    <dgm:pt modelId="{27EBD481-8851-4A27-8A0D-DAFE3391562B}" type="pres">
      <dgm:prSet presAssocID="{459B828F-36F7-4E58-BBBD-42944686DE61}" presName="dummyConnPt" presStyleCnt="0"/>
      <dgm:spPr/>
    </dgm:pt>
    <dgm:pt modelId="{0C389063-7B16-490C-89E1-B05109844DE4}" type="pres">
      <dgm:prSet presAssocID="{459B828F-36F7-4E58-BBBD-42944686DE61}" presName="node" presStyleLbl="node1" presStyleIdx="8" presStyleCnt="9">
        <dgm:presLayoutVars>
          <dgm:bulletEnabled val="1"/>
        </dgm:presLayoutVars>
      </dgm:prSet>
      <dgm:spPr/>
      <dgm:t>
        <a:bodyPr/>
        <a:lstStyle/>
        <a:p>
          <a:endParaRPr lang="en-US"/>
        </a:p>
      </dgm:t>
    </dgm:pt>
  </dgm:ptLst>
  <dgm:cxnLst>
    <dgm:cxn modelId="{478548E4-5664-41F1-9A43-AAA100CB449D}" srcId="{B6B332B0-3586-40E9-9A5F-11F24D911FD0}" destId="{7903D5AD-1A27-405D-943A-41FEDD95E51B}" srcOrd="5" destOrd="0" parTransId="{6E0F177E-E327-4757-BA53-D4C8E15A79A6}" sibTransId="{1A358089-592E-4757-807E-F5227310BB09}"/>
    <dgm:cxn modelId="{28346137-941B-49F3-B216-C854F42B2444}" srcId="{B6B332B0-3586-40E9-9A5F-11F24D911FD0}" destId="{297BE462-7DEE-44DD-AC6E-41136DFFD152}" srcOrd="2" destOrd="0" parTransId="{50ED6B68-3227-40B9-8568-1998C82199FB}" sibTransId="{B37BA92A-D7C2-4431-9C19-23E6B61D5C0B}"/>
    <dgm:cxn modelId="{EC3A05C1-10F5-4916-9938-E0A0064F3248}" srcId="{B6B332B0-3586-40E9-9A5F-11F24D911FD0}" destId="{D6EDD2F8-BD40-4B1E-A40E-6B1A7A90EB11}" srcOrd="3" destOrd="0" parTransId="{BF498755-EDA4-4A91-AE25-6FB333271459}" sibTransId="{E663878A-8AB5-4C54-81B1-C2E2251D8ECC}"/>
    <dgm:cxn modelId="{D2CAC72E-C247-426E-BE9B-471D698B2B37}" type="presOf" srcId="{EF59DD86-290C-4C84-839C-6FCCBCF3CF0F}" destId="{CED360C5-4951-4F6B-B0B2-B448DA3D9E9E}" srcOrd="0" destOrd="0" presId="urn:microsoft.com/office/officeart/2005/8/layout/bProcess4"/>
    <dgm:cxn modelId="{6D75A81C-3B29-4904-862C-EA18A55DC1A4}" srcId="{B6B332B0-3586-40E9-9A5F-11F24D911FD0}" destId="{D95A0A54-86C2-4EEF-AE64-D1498DCDC5E6}" srcOrd="4" destOrd="0" parTransId="{4E433F72-64F8-4910-A709-CF9A7F452BC7}" sibTransId="{18A8E1D4-D5FF-4CC7-BBF8-DDF505EB76CC}"/>
    <dgm:cxn modelId="{2F247778-8A91-4C73-B93E-3B939CD1411F}" type="presOf" srcId="{459B828F-36F7-4E58-BBBD-42944686DE61}" destId="{0C389063-7B16-490C-89E1-B05109844DE4}" srcOrd="0" destOrd="0" presId="urn:microsoft.com/office/officeart/2005/8/layout/bProcess4"/>
    <dgm:cxn modelId="{7874D16E-0960-4076-B7D8-A859CF0446A0}" type="presOf" srcId="{D95A0A54-86C2-4EEF-AE64-D1498DCDC5E6}" destId="{C0AEB7BF-2491-4BF3-9638-6267F4190811}" srcOrd="0" destOrd="0" presId="urn:microsoft.com/office/officeart/2005/8/layout/bProcess4"/>
    <dgm:cxn modelId="{8B287F9E-4C6C-4E88-A8BD-20D86B5D8ED3}" type="presOf" srcId="{1A358089-592E-4757-807E-F5227310BB09}" destId="{B8BF851D-ABAD-4369-B0FB-D0F12AA86B85}" srcOrd="0" destOrd="0" presId="urn:microsoft.com/office/officeart/2005/8/layout/bProcess4"/>
    <dgm:cxn modelId="{88B00AF2-4F37-4405-BD1A-69FB598A77B7}" type="presOf" srcId="{E663878A-8AB5-4C54-81B1-C2E2251D8ECC}" destId="{321F0381-9AEE-4D38-BB05-E537C831AE05}" srcOrd="0" destOrd="0" presId="urn:microsoft.com/office/officeart/2005/8/layout/bProcess4"/>
    <dgm:cxn modelId="{E6B0D0BF-F942-4C0B-816A-D98FAF96EC93}" type="presOf" srcId="{297BE462-7DEE-44DD-AC6E-41136DFFD152}" destId="{536C3BFD-3D45-4C7C-84C7-C07131600608}" srcOrd="0" destOrd="0" presId="urn:microsoft.com/office/officeart/2005/8/layout/bProcess4"/>
    <dgm:cxn modelId="{A2B495CD-8A9A-492C-B6B2-BF86E6F1BA72}" type="presOf" srcId="{955BB1E3-4F4B-48A5-8F64-A8CE536AA9D1}" destId="{CAF01EE8-B409-4EF3-AFFE-6F059447551C}" srcOrd="0" destOrd="0" presId="urn:microsoft.com/office/officeart/2005/8/layout/bProcess4"/>
    <dgm:cxn modelId="{E40C17B9-D2D5-4F0F-961C-A3A16AFCA816}" type="presOf" srcId="{B37BA92A-D7C2-4431-9C19-23E6B61D5C0B}" destId="{0FE0F38D-A83F-4981-A59D-B24A48B5AB07}" srcOrd="0" destOrd="0" presId="urn:microsoft.com/office/officeart/2005/8/layout/bProcess4"/>
    <dgm:cxn modelId="{93C0F686-CDEA-4554-B251-E63788664187}" type="presOf" srcId="{9FE27660-24A4-44BD-BBC4-4439C773CFA5}" destId="{63ABD590-2DFA-4276-8CDC-43622C635FAB}" srcOrd="0" destOrd="0" presId="urn:microsoft.com/office/officeart/2005/8/layout/bProcess4"/>
    <dgm:cxn modelId="{3CEF8F45-9356-4C9A-8D02-085279736D92}" type="presOf" srcId="{D6EDD2F8-BD40-4B1E-A40E-6B1A7A90EB11}" destId="{BBE92CFD-5413-4E2C-9E6D-403E39FB2CED}" srcOrd="0" destOrd="0" presId="urn:microsoft.com/office/officeart/2005/8/layout/bProcess4"/>
    <dgm:cxn modelId="{9581ECD6-3092-4D2C-ACF5-FD85EC7C61E8}" type="presOf" srcId="{16015E54-6574-4D28-BE22-0CF9737E2A29}" destId="{308A352D-BC52-4EAA-857B-AA418B37C2DF}" srcOrd="0" destOrd="0" presId="urn:microsoft.com/office/officeart/2005/8/layout/bProcess4"/>
    <dgm:cxn modelId="{5FDD5A55-2FC4-4BE7-B1BB-7D58E78E3136}" type="presOf" srcId="{659672DB-D44B-456F-A6AA-05B267C91DE3}" destId="{33F990F7-ABD0-4DBB-B2E3-88110B124C46}" srcOrd="0" destOrd="0" presId="urn:microsoft.com/office/officeart/2005/8/layout/bProcess4"/>
    <dgm:cxn modelId="{E5C80969-0529-41A1-927B-50E625839F60}" srcId="{B6B332B0-3586-40E9-9A5F-11F24D911FD0}" destId="{9FE27660-24A4-44BD-BBC4-4439C773CFA5}" srcOrd="6" destOrd="0" parTransId="{557AF17C-BFF1-49C8-A506-E475DC9A2E3F}" sibTransId="{16015E54-6574-4D28-BE22-0CF9737E2A29}"/>
    <dgm:cxn modelId="{654C3FF2-335F-453F-8FEB-32AD4B4BC7C1}" type="presOf" srcId="{B3E127DA-E7A1-4532-B0B7-33000BCDC868}" destId="{F4AB136B-6405-43B7-BEC7-A02B58FA849E}" srcOrd="0" destOrd="0" presId="urn:microsoft.com/office/officeart/2005/8/layout/bProcess4"/>
    <dgm:cxn modelId="{381E1DFB-2DFF-4EC1-9D9D-2E18E06A847F}" srcId="{B6B332B0-3586-40E9-9A5F-11F24D911FD0}" destId="{31BD9818-AA69-469E-8E39-548BA413CE14}" srcOrd="0" destOrd="0" parTransId="{CB569C36-BF82-44DC-BE3A-12C250890585}" sibTransId="{EF59DD86-290C-4C84-839C-6FCCBCF3CF0F}"/>
    <dgm:cxn modelId="{91457724-8094-4152-A8B7-30240C2ACC0A}" type="presOf" srcId="{0449159E-13EF-4FB6-AE1A-F174A908B2E2}" destId="{B8D3C0F0-6977-4A7F-B0E4-B642308EBB50}" srcOrd="0" destOrd="0" presId="urn:microsoft.com/office/officeart/2005/8/layout/bProcess4"/>
    <dgm:cxn modelId="{63A9AD61-DA0F-4047-A086-1940BDB7172F}" type="presOf" srcId="{31BD9818-AA69-469E-8E39-548BA413CE14}" destId="{87EA823A-72CB-45B3-8D81-B19F8299F2A6}" srcOrd="0" destOrd="0" presId="urn:microsoft.com/office/officeart/2005/8/layout/bProcess4"/>
    <dgm:cxn modelId="{4988680C-A378-400E-A21C-C394B3A02D63}" srcId="{B6B332B0-3586-40E9-9A5F-11F24D911FD0}" destId="{0449159E-13EF-4FB6-AE1A-F174A908B2E2}" srcOrd="1" destOrd="0" parTransId="{7FA3F69C-61F7-47C1-91E3-2BB4FF89BD8A}" sibTransId="{955BB1E3-4F4B-48A5-8F64-A8CE536AA9D1}"/>
    <dgm:cxn modelId="{670D9540-9152-44F2-BC8B-BD14AF5563A1}" type="presOf" srcId="{B6B332B0-3586-40E9-9A5F-11F24D911FD0}" destId="{E1C5066D-9045-4F8E-9D15-924ABB5B62BD}" srcOrd="0" destOrd="0" presId="urn:microsoft.com/office/officeart/2005/8/layout/bProcess4"/>
    <dgm:cxn modelId="{3CC8D2BB-13A8-4B15-9917-6BC6E0091CF4}" srcId="{B6B332B0-3586-40E9-9A5F-11F24D911FD0}" destId="{B3E127DA-E7A1-4532-B0B7-33000BCDC868}" srcOrd="7" destOrd="0" parTransId="{523EB094-D3E3-4F41-AB26-49CF6869FB4F}" sibTransId="{659672DB-D44B-456F-A6AA-05B267C91DE3}"/>
    <dgm:cxn modelId="{BCD36524-7F1F-4426-B768-E06DF7893C23}" type="presOf" srcId="{7903D5AD-1A27-405D-943A-41FEDD95E51B}" destId="{1F538BC4-4D4E-408B-BE7D-02BEE204844C}" srcOrd="0" destOrd="0" presId="urn:microsoft.com/office/officeart/2005/8/layout/bProcess4"/>
    <dgm:cxn modelId="{216327EA-0180-4237-B0E5-BF9F716A1657}" srcId="{B6B332B0-3586-40E9-9A5F-11F24D911FD0}" destId="{459B828F-36F7-4E58-BBBD-42944686DE61}" srcOrd="8" destOrd="0" parTransId="{B6C9A4A4-AD91-4471-B308-C465EA8C5AD5}" sibTransId="{7A469D8D-7482-4B16-BFB7-4C6647B5675C}"/>
    <dgm:cxn modelId="{1768ED71-060F-489E-BFB2-8F2619AAB4C1}" type="presOf" srcId="{18A8E1D4-D5FF-4CC7-BBF8-DDF505EB76CC}" destId="{245B98FC-7DC2-4E6C-8C1F-4A302043ADE5}" srcOrd="0" destOrd="0" presId="urn:microsoft.com/office/officeart/2005/8/layout/bProcess4"/>
    <dgm:cxn modelId="{403E0081-B2C5-4B17-8F53-83D8DE8F1531}" type="presParOf" srcId="{E1C5066D-9045-4F8E-9D15-924ABB5B62BD}" destId="{E82D02F2-E6B2-4A14-A7CB-F6CF005BCCAD}" srcOrd="0" destOrd="0" presId="urn:microsoft.com/office/officeart/2005/8/layout/bProcess4"/>
    <dgm:cxn modelId="{99EEF26E-34A2-42D4-9D8E-92D818AB2EAE}" type="presParOf" srcId="{E82D02F2-E6B2-4A14-A7CB-F6CF005BCCAD}" destId="{7B14DF1D-8C77-4810-9EDC-88656C68474E}" srcOrd="0" destOrd="0" presId="urn:microsoft.com/office/officeart/2005/8/layout/bProcess4"/>
    <dgm:cxn modelId="{2772B193-A620-450E-BAC5-B106B681C7E2}" type="presParOf" srcId="{E82D02F2-E6B2-4A14-A7CB-F6CF005BCCAD}" destId="{87EA823A-72CB-45B3-8D81-B19F8299F2A6}" srcOrd="1" destOrd="0" presId="urn:microsoft.com/office/officeart/2005/8/layout/bProcess4"/>
    <dgm:cxn modelId="{AEED398F-9507-4969-8D4C-ED9AE27FA79E}" type="presParOf" srcId="{E1C5066D-9045-4F8E-9D15-924ABB5B62BD}" destId="{CED360C5-4951-4F6B-B0B2-B448DA3D9E9E}" srcOrd="1" destOrd="0" presId="urn:microsoft.com/office/officeart/2005/8/layout/bProcess4"/>
    <dgm:cxn modelId="{D2D3E5B8-315A-49CB-8978-26ED944A4ECE}" type="presParOf" srcId="{E1C5066D-9045-4F8E-9D15-924ABB5B62BD}" destId="{C0949BCB-A5C9-4B91-B90B-281B797DB2F0}" srcOrd="2" destOrd="0" presId="urn:microsoft.com/office/officeart/2005/8/layout/bProcess4"/>
    <dgm:cxn modelId="{8D217CA0-54B1-4B27-806D-E0DE71EEDDE9}" type="presParOf" srcId="{C0949BCB-A5C9-4B91-B90B-281B797DB2F0}" destId="{9D4E45DA-0CB9-46C1-9FF1-AC9C625EAE14}" srcOrd="0" destOrd="0" presId="urn:microsoft.com/office/officeart/2005/8/layout/bProcess4"/>
    <dgm:cxn modelId="{DBB8CC25-4A52-4701-99AF-050C760AAFE0}" type="presParOf" srcId="{C0949BCB-A5C9-4B91-B90B-281B797DB2F0}" destId="{B8D3C0F0-6977-4A7F-B0E4-B642308EBB50}" srcOrd="1" destOrd="0" presId="urn:microsoft.com/office/officeart/2005/8/layout/bProcess4"/>
    <dgm:cxn modelId="{0F6C0EC8-98DE-40A6-A0B2-EFABB8F5757D}" type="presParOf" srcId="{E1C5066D-9045-4F8E-9D15-924ABB5B62BD}" destId="{CAF01EE8-B409-4EF3-AFFE-6F059447551C}" srcOrd="3" destOrd="0" presId="urn:microsoft.com/office/officeart/2005/8/layout/bProcess4"/>
    <dgm:cxn modelId="{8F2592C8-EF11-4356-BB62-EC941DE2F7BB}" type="presParOf" srcId="{E1C5066D-9045-4F8E-9D15-924ABB5B62BD}" destId="{3C6E4B7C-2515-40BF-8F76-4B8CFEB08487}" srcOrd="4" destOrd="0" presId="urn:microsoft.com/office/officeart/2005/8/layout/bProcess4"/>
    <dgm:cxn modelId="{8BB6207B-7998-41A4-8C70-D944ED2AF901}" type="presParOf" srcId="{3C6E4B7C-2515-40BF-8F76-4B8CFEB08487}" destId="{3CF8C183-1F08-436E-A083-A899CDD64E17}" srcOrd="0" destOrd="0" presId="urn:microsoft.com/office/officeart/2005/8/layout/bProcess4"/>
    <dgm:cxn modelId="{E71FE4C1-EFE6-4D96-B2CA-204801FDC21B}" type="presParOf" srcId="{3C6E4B7C-2515-40BF-8F76-4B8CFEB08487}" destId="{536C3BFD-3D45-4C7C-84C7-C07131600608}" srcOrd="1" destOrd="0" presId="urn:microsoft.com/office/officeart/2005/8/layout/bProcess4"/>
    <dgm:cxn modelId="{E6391252-B57C-4D55-8342-6AF240A4C8A5}" type="presParOf" srcId="{E1C5066D-9045-4F8E-9D15-924ABB5B62BD}" destId="{0FE0F38D-A83F-4981-A59D-B24A48B5AB07}" srcOrd="5" destOrd="0" presId="urn:microsoft.com/office/officeart/2005/8/layout/bProcess4"/>
    <dgm:cxn modelId="{C446F850-859C-4623-A8FA-67C853C9D801}" type="presParOf" srcId="{E1C5066D-9045-4F8E-9D15-924ABB5B62BD}" destId="{8AB6E63C-FDA4-4029-AD7B-0C6E09DF2AF4}" srcOrd="6" destOrd="0" presId="urn:microsoft.com/office/officeart/2005/8/layout/bProcess4"/>
    <dgm:cxn modelId="{DBF38F70-701E-4281-A490-A5AA1A6E25FE}" type="presParOf" srcId="{8AB6E63C-FDA4-4029-AD7B-0C6E09DF2AF4}" destId="{71923853-F5BA-45F8-A26A-CD6D5D448E7C}" srcOrd="0" destOrd="0" presId="urn:microsoft.com/office/officeart/2005/8/layout/bProcess4"/>
    <dgm:cxn modelId="{40E9326C-813D-408C-8DC9-D95913508AFE}" type="presParOf" srcId="{8AB6E63C-FDA4-4029-AD7B-0C6E09DF2AF4}" destId="{BBE92CFD-5413-4E2C-9E6D-403E39FB2CED}" srcOrd="1" destOrd="0" presId="urn:microsoft.com/office/officeart/2005/8/layout/bProcess4"/>
    <dgm:cxn modelId="{C8725D1E-50DF-4003-B463-9126B470AE7F}" type="presParOf" srcId="{E1C5066D-9045-4F8E-9D15-924ABB5B62BD}" destId="{321F0381-9AEE-4D38-BB05-E537C831AE05}" srcOrd="7" destOrd="0" presId="urn:microsoft.com/office/officeart/2005/8/layout/bProcess4"/>
    <dgm:cxn modelId="{B1A2BD4F-2E58-4C35-BBF7-71808E78BCDD}" type="presParOf" srcId="{E1C5066D-9045-4F8E-9D15-924ABB5B62BD}" destId="{E19EAA63-02C7-44B8-AA7E-171D83EA5211}" srcOrd="8" destOrd="0" presId="urn:microsoft.com/office/officeart/2005/8/layout/bProcess4"/>
    <dgm:cxn modelId="{659393CD-A529-4890-9EDB-2F5ECBF547CF}" type="presParOf" srcId="{E19EAA63-02C7-44B8-AA7E-171D83EA5211}" destId="{881F7A6C-8A2E-4AD2-93B2-931A2B651A5B}" srcOrd="0" destOrd="0" presId="urn:microsoft.com/office/officeart/2005/8/layout/bProcess4"/>
    <dgm:cxn modelId="{0B6624F5-D3EB-4EBE-9B5B-959194B5E39D}" type="presParOf" srcId="{E19EAA63-02C7-44B8-AA7E-171D83EA5211}" destId="{C0AEB7BF-2491-4BF3-9638-6267F4190811}" srcOrd="1" destOrd="0" presId="urn:microsoft.com/office/officeart/2005/8/layout/bProcess4"/>
    <dgm:cxn modelId="{3C61061A-779B-4CD1-BE65-B4C57DB3A00F}" type="presParOf" srcId="{E1C5066D-9045-4F8E-9D15-924ABB5B62BD}" destId="{245B98FC-7DC2-4E6C-8C1F-4A302043ADE5}" srcOrd="9" destOrd="0" presId="urn:microsoft.com/office/officeart/2005/8/layout/bProcess4"/>
    <dgm:cxn modelId="{1B949D04-4577-4717-925F-58B2A5EA42AD}" type="presParOf" srcId="{E1C5066D-9045-4F8E-9D15-924ABB5B62BD}" destId="{28FA44BA-2E4C-4FB7-AB7E-B6070DC63B0D}" srcOrd="10" destOrd="0" presId="urn:microsoft.com/office/officeart/2005/8/layout/bProcess4"/>
    <dgm:cxn modelId="{711529E7-BCF1-4D82-9623-5F5441C0F577}" type="presParOf" srcId="{28FA44BA-2E4C-4FB7-AB7E-B6070DC63B0D}" destId="{C26BDD42-F87B-47CD-AA56-C4508613A8EE}" srcOrd="0" destOrd="0" presId="urn:microsoft.com/office/officeart/2005/8/layout/bProcess4"/>
    <dgm:cxn modelId="{6D64BDFF-0A77-43F3-BB1F-2EE250439F73}" type="presParOf" srcId="{28FA44BA-2E4C-4FB7-AB7E-B6070DC63B0D}" destId="{1F538BC4-4D4E-408B-BE7D-02BEE204844C}" srcOrd="1" destOrd="0" presId="urn:microsoft.com/office/officeart/2005/8/layout/bProcess4"/>
    <dgm:cxn modelId="{B8C953F4-C81A-43CB-AB0F-59FCFB89528E}" type="presParOf" srcId="{E1C5066D-9045-4F8E-9D15-924ABB5B62BD}" destId="{B8BF851D-ABAD-4369-B0FB-D0F12AA86B85}" srcOrd="11" destOrd="0" presId="urn:microsoft.com/office/officeart/2005/8/layout/bProcess4"/>
    <dgm:cxn modelId="{DADDA500-40C7-4813-9490-C98F5020EE41}" type="presParOf" srcId="{E1C5066D-9045-4F8E-9D15-924ABB5B62BD}" destId="{1B4D2B64-29CB-4ADE-8D9F-A20A4ED84108}" srcOrd="12" destOrd="0" presId="urn:microsoft.com/office/officeart/2005/8/layout/bProcess4"/>
    <dgm:cxn modelId="{5E586A45-5166-4AAB-8B27-97AF09A57AB6}" type="presParOf" srcId="{1B4D2B64-29CB-4ADE-8D9F-A20A4ED84108}" destId="{BBEBABE2-A8C9-4057-8F8A-F4F500DF1DD0}" srcOrd="0" destOrd="0" presId="urn:microsoft.com/office/officeart/2005/8/layout/bProcess4"/>
    <dgm:cxn modelId="{9EE612C3-6A85-4B50-ABC4-A4A2D38C7E13}" type="presParOf" srcId="{1B4D2B64-29CB-4ADE-8D9F-A20A4ED84108}" destId="{63ABD590-2DFA-4276-8CDC-43622C635FAB}" srcOrd="1" destOrd="0" presId="urn:microsoft.com/office/officeart/2005/8/layout/bProcess4"/>
    <dgm:cxn modelId="{0A74666C-F051-4DEE-9CD9-B9959E88A1E5}" type="presParOf" srcId="{E1C5066D-9045-4F8E-9D15-924ABB5B62BD}" destId="{308A352D-BC52-4EAA-857B-AA418B37C2DF}" srcOrd="13" destOrd="0" presId="urn:microsoft.com/office/officeart/2005/8/layout/bProcess4"/>
    <dgm:cxn modelId="{6A7EB6B9-8312-419A-99EF-D098F2E98DD4}" type="presParOf" srcId="{E1C5066D-9045-4F8E-9D15-924ABB5B62BD}" destId="{E95041E8-052E-40C7-BDF2-1ECA088A2C46}" srcOrd="14" destOrd="0" presId="urn:microsoft.com/office/officeart/2005/8/layout/bProcess4"/>
    <dgm:cxn modelId="{983F9180-4E56-4B79-9B68-B86C61333F65}" type="presParOf" srcId="{E95041E8-052E-40C7-BDF2-1ECA088A2C46}" destId="{E6D37FD5-0258-4DCA-A5D8-3EC0B8018A1B}" srcOrd="0" destOrd="0" presId="urn:microsoft.com/office/officeart/2005/8/layout/bProcess4"/>
    <dgm:cxn modelId="{EAB8A680-A709-4CC0-B30F-EB2FA9BDE7DE}" type="presParOf" srcId="{E95041E8-052E-40C7-BDF2-1ECA088A2C46}" destId="{F4AB136B-6405-43B7-BEC7-A02B58FA849E}" srcOrd="1" destOrd="0" presId="urn:microsoft.com/office/officeart/2005/8/layout/bProcess4"/>
    <dgm:cxn modelId="{D7DCB8A8-7650-4777-9555-E5E81D0B130C}" type="presParOf" srcId="{E1C5066D-9045-4F8E-9D15-924ABB5B62BD}" destId="{33F990F7-ABD0-4DBB-B2E3-88110B124C46}" srcOrd="15" destOrd="0" presId="urn:microsoft.com/office/officeart/2005/8/layout/bProcess4"/>
    <dgm:cxn modelId="{079F568E-1039-4A22-866C-FD9B67F01832}" type="presParOf" srcId="{E1C5066D-9045-4F8E-9D15-924ABB5B62BD}" destId="{71ABFEA2-C815-485B-A246-ED5300D9B23E}" srcOrd="16" destOrd="0" presId="urn:microsoft.com/office/officeart/2005/8/layout/bProcess4"/>
    <dgm:cxn modelId="{E9E71F02-D5C4-4CAD-ACED-121BD456817C}" type="presParOf" srcId="{71ABFEA2-C815-485B-A246-ED5300D9B23E}" destId="{27EBD481-8851-4A27-8A0D-DAFE3391562B}" srcOrd="0" destOrd="0" presId="urn:microsoft.com/office/officeart/2005/8/layout/bProcess4"/>
    <dgm:cxn modelId="{9F0315A5-84EB-4CD3-BDEE-6A0FF5137BF2}" type="presParOf" srcId="{71ABFEA2-C815-485B-A246-ED5300D9B23E}" destId="{0C389063-7B16-490C-89E1-B05109844DE4}" srcOrd="1" destOrd="0" presId="urn:microsoft.com/office/officeart/2005/8/layout/b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A956B34-0F41-40CA-9959-465B2E5F02A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AB3FB3A-BC02-4D3E-9B1C-B1BF19C6E1C3}">
      <dgm:prSet phldrT="[Text]">
        <dgm:style>
          <a:lnRef idx="1">
            <a:schemeClr val="dk1"/>
          </a:lnRef>
          <a:fillRef idx="3">
            <a:schemeClr val="dk1"/>
          </a:fillRef>
          <a:effectRef idx="2">
            <a:schemeClr val="dk1"/>
          </a:effectRef>
          <a:fontRef idx="minor">
            <a:schemeClr val="lt1"/>
          </a:fontRef>
        </dgm:style>
      </dgm:prSet>
      <dgm:spPr/>
      <dgm:t>
        <a:bodyPr/>
        <a:lstStyle/>
        <a:p>
          <a:r>
            <a:rPr lang="en-US" dirty="0" smtClean="0"/>
            <a:t>06 </a:t>
          </a:r>
        </a:p>
        <a:p>
          <a:r>
            <a:rPr lang="en-US" dirty="0" smtClean="0"/>
            <a:t>Extended </a:t>
          </a:r>
        </a:p>
        <a:p>
          <a:r>
            <a:rPr lang="en-US" dirty="0" smtClean="0"/>
            <a:t>Evaluation</a:t>
          </a:r>
          <a:endParaRPr lang="en-US" dirty="0"/>
        </a:p>
      </dgm:t>
    </dgm:pt>
    <dgm:pt modelId="{FE271397-6DFD-47E7-9322-2D4475A30A28}" type="parTrans" cxnId="{1570D2B9-81FD-423E-9086-C2658D22AB4F}">
      <dgm:prSet/>
      <dgm:spPr/>
      <dgm:t>
        <a:bodyPr/>
        <a:lstStyle/>
        <a:p>
          <a:endParaRPr lang="en-US"/>
        </a:p>
      </dgm:t>
    </dgm:pt>
    <dgm:pt modelId="{6E535B29-F1CC-43FD-80FD-A2F7BE2BB673}" type="sibTrans" cxnId="{1570D2B9-81FD-423E-9086-C2658D22AB4F}">
      <dgm:prSet/>
      <dgm:spPr/>
      <dgm:t>
        <a:bodyPr/>
        <a:lstStyle/>
        <a:p>
          <a:endParaRPr lang="en-US"/>
        </a:p>
      </dgm:t>
    </dgm:pt>
    <dgm:pt modelId="{6AD754C9-75A8-4A0D-8C2F-78E9FF8B3FA1}">
      <dgm:prSet phldrT="[Text]">
        <dgm:style>
          <a:lnRef idx="1">
            <a:schemeClr val="accent3"/>
          </a:lnRef>
          <a:fillRef idx="3">
            <a:schemeClr val="accent3"/>
          </a:fillRef>
          <a:effectRef idx="2">
            <a:schemeClr val="accent3"/>
          </a:effectRef>
          <a:fontRef idx="minor">
            <a:schemeClr val="lt1"/>
          </a:fontRef>
        </dgm:style>
      </dgm:prSet>
      <dgm:spPr/>
      <dgm:t>
        <a:bodyPr/>
        <a:lstStyle/>
        <a:p>
          <a:endParaRPr lang="en-US" dirty="0" smtClean="0"/>
        </a:p>
        <a:p>
          <a:r>
            <a:rPr lang="en-US" dirty="0" smtClean="0"/>
            <a:t>24</a:t>
          </a:r>
        </a:p>
        <a:p>
          <a:r>
            <a:rPr lang="en-US" dirty="0" smtClean="0"/>
            <a:t>Service </a:t>
          </a:r>
        </a:p>
        <a:p>
          <a:r>
            <a:rPr lang="en-US" dirty="0" smtClean="0"/>
            <a:t>Interrupted</a:t>
          </a:r>
          <a:endParaRPr lang="en-US" dirty="0"/>
        </a:p>
      </dgm:t>
    </dgm:pt>
    <dgm:pt modelId="{C5D9A902-A477-47E7-8F89-3C02D7987EA7}" type="parTrans" cxnId="{6626279E-B625-4846-A84B-AD3178806D8F}">
      <dgm:prSet/>
      <dgm:spPr/>
      <dgm:t>
        <a:bodyPr/>
        <a:lstStyle/>
        <a:p>
          <a:endParaRPr lang="en-US"/>
        </a:p>
      </dgm:t>
    </dgm:pt>
    <dgm:pt modelId="{7B88F5C9-EAB3-4475-8099-BA27B2B231B7}" type="sibTrans" cxnId="{6626279E-B625-4846-A84B-AD3178806D8F}">
      <dgm:prSet/>
      <dgm:spPr/>
      <dgm:t>
        <a:bodyPr/>
        <a:lstStyle/>
        <a:p>
          <a:endParaRPr lang="en-US"/>
        </a:p>
      </dgm:t>
    </dgm:pt>
    <dgm:pt modelId="{A707A4CB-B3C1-4E17-BC9E-C260BA2FC6AB}">
      <dgm:prSet phldrT="[Text]"/>
      <dgm:spPr/>
      <dgm:t>
        <a:bodyPr/>
        <a:lstStyle/>
        <a:p>
          <a:r>
            <a:rPr lang="en-US" dirty="0" smtClean="0"/>
            <a:t>32</a:t>
          </a:r>
        </a:p>
        <a:p>
          <a:r>
            <a:rPr lang="en-US" dirty="0" smtClean="0"/>
            <a:t>Post Employment Service</a:t>
          </a:r>
          <a:endParaRPr lang="en-US" dirty="0"/>
        </a:p>
      </dgm:t>
    </dgm:pt>
    <dgm:pt modelId="{C19FF34E-5647-4AF6-9BDF-90BF082FAF8F}" type="parTrans" cxnId="{DAC4570A-7DDE-4C5C-B10E-A129F8F5FF7A}">
      <dgm:prSet/>
      <dgm:spPr/>
      <dgm:t>
        <a:bodyPr/>
        <a:lstStyle/>
        <a:p>
          <a:endParaRPr lang="en-US"/>
        </a:p>
      </dgm:t>
    </dgm:pt>
    <dgm:pt modelId="{FB02C13B-3BBF-4400-9F0E-6520BA2748F6}" type="sibTrans" cxnId="{DAC4570A-7DDE-4C5C-B10E-A129F8F5FF7A}">
      <dgm:prSet/>
      <dgm:spPr/>
      <dgm:t>
        <a:bodyPr/>
        <a:lstStyle/>
        <a:p>
          <a:endParaRPr lang="en-US"/>
        </a:p>
      </dgm:t>
    </dgm:pt>
    <dgm:pt modelId="{5B31BBFD-61A2-4646-8ED7-09BFF6E5A7C1}" type="pres">
      <dgm:prSet presAssocID="{FA956B34-0F41-40CA-9959-465B2E5F02AE}" presName="diagram" presStyleCnt="0">
        <dgm:presLayoutVars>
          <dgm:dir/>
          <dgm:resizeHandles val="exact"/>
        </dgm:presLayoutVars>
      </dgm:prSet>
      <dgm:spPr/>
      <dgm:t>
        <a:bodyPr/>
        <a:lstStyle/>
        <a:p>
          <a:endParaRPr lang="en-US"/>
        </a:p>
      </dgm:t>
    </dgm:pt>
    <dgm:pt modelId="{9E3BFFD5-86BC-44EE-8981-737534525F3F}" type="pres">
      <dgm:prSet presAssocID="{CAB3FB3A-BC02-4D3E-9B1C-B1BF19C6E1C3}" presName="node" presStyleLbl="node1" presStyleIdx="0" presStyleCnt="3">
        <dgm:presLayoutVars>
          <dgm:bulletEnabled val="1"/>
        </dgm:presLayoutVars>
      </dgm:prSet>
      <dgm:spPr/>
      <dgm:t>
        <a:bodyPr/>
        <a:lstStyle/>
        <a:p>
          <a:endParaRPr lang="en-US"/>
        </a:p>
      </dgm:t>
    </dgm:pt>
    <dgm:pt modelId="{0B7CBF1B-0754-4112-A562-D96D844F1D60}" type="pres">
      <dgm:prSet presAssocID="{6E535B29-F1CC-43FD-80FD-A2F7BE2BB673}" presName="sibTrans" presStyleCnt="0"/>
      <dgm:spPr/>
    </dgm:pt>
    <dgm:pt modelId="{AF5E7BFC-AD59-496D-9302-BC87F2881B95}" type="pres">
      <dgm:prSet presAssocID="{6AD754C9-75A8-4A0D-8C2F-78E9FF8B3FA1}" presName="node" presStyleLbl="node1" presStyleIdx="1" presStyleCnt="3">
        <dgm:presLayoutVars>
          <dgm:bulletEnabled val="1"/>
        </dgm:presLayoutVars>
      </dgm:prSet>
      <dgm:spPr/>
      <dgm:t>
        <a:bodyPr/>
        <a:lstStyle/>
        <a:p>
          <a:endParaRPr lang="en-US"/>
        </a:p>
      </dgm:t>
    </dgm:pt>
    <dgm:pt modelId="{E4962064-D0E7-434E-ABD4-BCEB3765EC34}" type="pres">
      <dgm:prSet presAssocID="{7B88F5C9-EAB3-4475-8099-BA27B2B231B7}" presName="sibTrans" presStyleCnt="0"/>
      <dgm:spPr/>
    </dgm:pt>
    <dgm:pt modelId="{9EFDC486-D60B-43BF-9512-D0E7F83EBD87}" type="pres">
      <dgm:prSet presAssocID="{A707A4CB-B3C1-4E17-BC9E-C260BA2FC6AB}" presName="node" presStyleLbl="node1" presStyleIdx="2" presStyleCnt="3">
        <dgm:presLayoutVars>
          <dgm:bulletEnabled val="1"/>
        </dgm:presLayoutVars>
      </dgm:prSet>
      <dgm:spPr/>
      <dgm:t>
        <a:bodyPr/>
        <a:lstStyle/>
        <a:p>
          <a:endParaRPr lang="en-US"/>
        </a:p>
      </dgm:t>
    </dgm:pt>
  </dgm:ptLst>
  <dgm:cxnLst>
    <dgm:cxn modelId="{08802E51-71A0-4F50-96DD-1756DFE5D588}" type="presOf" srcId="{6AD754C9-75A8-4A0D-8C2F-78E9FF8B3FA1}" destId="{AF5E7BFC-AD59-496D-9302-BC87F2881B95}" srcOrd="0" destOrd="0" presId="urn:microsoft.com/office/officeart/2005/8/layout/default"/>
    <dgm:cxn modelId="{39C291D5-FFC3-4048-9CC8-97F2BC84DA2B}" type="presOf" srcId="{FA956B34-0F41-40CA-9959-465B2E5F02AE}" destId="{5B31BBFD-61A2-4646-8ED7-09BFF6E5A7C1}" srcOrd="0" destOrd="0" presId="urn:microsoft.com/office/officeart/2005/8/layout/default"/>
    <dgm:cxn modelId="{DAC4570A-7DDE-4C5C-B10E-A129F8F5FF7A}" srcId="{FA956B34-0F41-40CA-9959-465B2E5F02AE}" destId="{A707A4CB-B3C1-4E17-BC9E-C260BA2FC6AB}" srcOrd="2" destOrd="0" parTransId="{C19FF34E-5647-4AF6-9BDF-90BF082FAF8F}" sibTransId="{FB02C13B-3BBF-4400-9F0E-6520BA2748F6}"/>
    <dgm:cxn modelId="{0E4E0C88-4BD3-45C3-88D3-DB0E8ADB9E74}" type="presOf" srcId="{A707A4CB-B3C1-4E17-BC9E-C260BA2FC6AB}" destId="{9EFDC486-D60B-43BF-9512-D0E7F83EBD87}" srcOrd="0" destOrd="0" presId="urn:microsoft.com/office/officeart/2005/8/layout/default"/>
    <dgm:cxn modelId="{02BAA809-970F-45DC-AFD5-34F97F0706CD}" type="presOf" srcId="{CAB3FB3A-BC02-4D3E-9B1C-B1BF19C6E1C3}" destId="{9E3BFFD5-86BC-44EE-8981-737534525F3F}" srcOrd="0" destOrd="0" presId="urn:microsoft.com/office/officeart/2005/8/layout/default"/>
    <dgm:cxn modelId="{6626279E-B625-4846-A84B-AD3178806D8F}" srcId="{FA956B34-0F41-40CA-9959-465B2E5F02AE}" destId="{6AD754C9-75A8-4A0D-8C2F-78E9FF8B3FA1}" srcOrd="1" destOrd="0" parTransId="{C5D9A902-A477-47E7-8F89-3C02D7987EA7}" sibTransId="{7B88F5C9-EAB3-4475-8099-BA27B2B231B7}"/>
    <dgm:cxn modelId="{1570D2B9-81FD-423E-9086-C2658D22AB4F}" srcId="{FA956B34-0F41-40CA-9959-465B2E5F02AE}" destId="{CAB3FB3A-BC02-4D3E-9B1C-B1BF19C6E1C3}" srcOrd="0" destOrd="0" parTransId="{FE271397-6DFD-47E7-9322-2D4475A30A28}" sibTransId="{6E535B29-F1CC-43FD-80FD-A2F7BE2BB673}"/>
    <dgm:cxn modelId="{9EB36ECB-ECAA-434D-AC0B-BAAE6F71F471}" type="presParOf" srcId="{5B31BBFD-61A2-4646-8ED7-09BFF6E5A7C1}" destId="{9E3BFFD5-86BC-44EE-8981-737534525F3F}" srcOrd="0" destOrd="0" presId="urn:microsoft.com/office/officeart/2005/8/layout/default"/>
    <dgm:cxn modelId="{93FF52CF-4A01-4F1D-B8D9-169867CF35F5}" type="presParOf" srcId="{5B31BBFD-61A2-4646-8ED7-09BFF6E5A7C1}" destId="{0B7CBF1B-0754-4112-A562-D96D844F1D60}" srcOrd="1" destOrd="0" presId="urn:microsoft.com/office/officeart/2005/8/layout/default"/>
    <dgm:cxn modelId="{321D52C7-5450-4831-80E1-BAE6E2346CEF}" type="presParOf" srcId="{5B31BBFD-61A2-4646-8ED7-09BFF6E5A7C1}" destId="{AF5E7BFC-AD59-496D-9302-BC87F2881B95}" srcOrd="2" destOrd="0" presId="urn:microsoft.com/office/officeart/2005/8/layout/default"/>
    <dgm:cxn modelId="{F60C973F-010E-456E-BD94-E14AFC6C6C3A}" type="presParOf" srcId="{5B31BBFD-61A2-4646-8ED7-09BFF6E5A7C1}" destId="{E4962064-D0E7-434E-ABD4-BCEB3765EC34}" srcOrd="3" destOrd="0" presId="urn:microsoft.com/office/officeart/2005/8/layout/default"/>
    <dgm:cxn modelId="{7E997F3F-78A3-4F9B-A21D-093F14992224}" type="presParOf" srcId="{5B31BBFD-61A2-4646-8ED7-09BFF6E5A7C1}" destId="{9EFDC486-D60B-43BF-9512-D0E7F83EBD87}" srcOrd="4" destOrd="0" presId="urn:microsoft.com/office/officeart/2005/8/layout/defaul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DD8190-0B4C-4E93-9B18-51BDDA131D4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7F0F452-1A54-4D40-A37E-B3C799771B7C}">
      <dgm:prSet phldrT="[Text]"/>
      <dgm:spPr/>
      <dgm:t>
        <a:bodyPr/>
        <a:lstStyle/>
        <a:p>
          <a:r>
            <a:rPr lang="en-US" dirty="0" smtClean="0"/>
            <a:t>Assessments</a:t>
          </a:r>
          <a:endParaRPr lang="en-US" dirty="0"/>
        </a:p>
      </dgm:t>
    </dgm:pt>
    <dgm:pt modelId="{49086C8D-7D62-4354-8EA2-BAF7C5BDAF46}" type="parTrans" cxnId="{0448A4E8-0238-40F0-B386-9FF964DD6318}">
      <dgm:prSet/>
      <dgm:spPr/>
      <dgm:t>
        <a:bodyPr/>
        <a:lstStyle/>
        <a:p>
          <a:endParaRPr lang="en-US"/>
        </a:p>
      </dgm:t>
    </dgm:pt>
    <dgm:pt modelId="{E4EEF311-4CAC-447B-9422-F1073F61A9ED}" type="sibTrans" cxnId="{0448A4E8-0238-40F0-B386-9FF964DD6318}">
      <dgm:prSet/>
      <dgm:spPr/>
      <dgm:t>
        <a:bodyPr/>
        <a:lstStyle/>
        <a:p>
          <a:endParaRPr lang="en-US"/>
        </a:p>
      </dgm:t>
    </dgm:pt>
    <dgm:pt modelId="{88985812-8249-48DF-9EDF-89F94B64F51F}">
      <dgm:prSet phldrT="[Text]"/>
      <dgm:spPr/>
      <dgm:t>
        <a:bodyPr/>
        <a:lstStyle/>
        <a:p>
          <a:r>
            <a:rPr lang="en-US" dirty="0" smtClean="0"/>
            <a:t>Vocational and other training</a:t>
          </a:r>
          <a:endParaRPr lang="en-US" dirty="0"/>
        </a:p>
      </dgm:t>
    </dgm:pt>
    <dgm:pt modelId="{9072E9EC-D105-4A5A-8690-BC26D7D4C6C3}" type="parTrans" cxnId="{A82A4E29-562D-433B-A8DE-E0639D8A32CC}">
      <dgm:prSet/>
      <dgm:spPr/>
      <dgm:t>
        <a:bodyPr/>
        <a:lstStyle/>
        <a:p>
          <a:endParaRPr lang="en-US"/>
        </a:p>
      </dgm:t>
    </dgm:pt>
    <dgm:pt modelId="{B6BB378A-4CFA-482E-8B59-5573B1DCBDEC}" type="sibTrans" cxnId="{A82A4E29-562D-433B-A8DE-E0639D8A32CC}">
      <dgm:prSet/>
      <dgm:spPr/>
      <dgm:t>
        <a:bodyPr/>
        <a:lstStyle/>
        <a:p>
          <a:endParaRPr lang="en-US"/>
        </a:p>
      </dgm:t>
    </dgm:pt>
    <dgm:pt modelId="{C0B44EBD-B949-446C-97BE-09DE457790A5}">
      <dgm:prSet phldrT="[Text]"/>
      <dgm:spPr/>
      <dgm:t>
        <a:bodyPr/>
        <a:lstStyle/>
        <a:p>
          <a:r>
            <a:rPr lang="en-US" dirty="0" smtClean="0"/>
            <a:t>Physical and mental restoration</a:t>
          </a:r>
          <a:endParaRPr lang="en-US" dirty="0"/>
        </a:p>
      </dgm:t>
    </dgm:pt>
    <dgm:pt modelId="{63784605-B3C5-4369-A02C-5CD68B033869}" type="parTrans" cxnId="{2E2193F3-39C5-40A9-97B7-28D4A2D4DFDC}">
      <dgm:prSet/>
      <dgm:spPr/>
      <dgm:t>
        <a:bodyPr/>
        <a:lstStyle/>
        <a:p>
          <a:endParaRPr lang="en-US"/>
        </a:p>
      </dgm:t>
    </dgm:pt>
    <dgm:pt modelId="{FCEB1216-812A-4142-8161-B5D17415EE9B}" type="sibTrans" cxnId="{2E2193F3-39C5-40A9-97B7-28D4A2D4DFDC}">
      <dgm:prSet/>
      <dgm:spPr/>
      <dgm:t>
        <a:bodyPr/>
        <a:lstStyle/>
        <a:p>
          <a:endParaRPr lang="en-US"/>
        </a:p>
      </dgm:t>
    </dgm:pt>
    <dgm:pt modelId="{F8E47BD3-BFE1-4781-8C47-3F0A416A0CBF}">
      <dgm:prSet/>
      <dgm:spPr/>
      <dgm:t>
        <a:bodyPr/>
        <a:lstStyle/>
        <a:p>
          <a:r>
            <a:rPr lang="en-US" dirty="0" smtClean="0"/>
            <a:t>Counseling and guidance</a:t>
          </a:r>
          <a:endParaRPr lang="en-US" dirty="0"/>
        </a:p>
      </dgm:t>
    </dgm:pt>
    <dgm:pt modelId="{FA4692A1-538D-408B-8185-0FA7B85611C1}" type="parTrans" cxnId="{4B95A528-D988-4FDF-96C7-9CFF596F443C}">
      <dgm:prSet/>
      <dgm:spPr/>
      <dgm:t>
        <a:bodyPr/>
        <a:lstStyle/>
        <a:p>
          <a:endParaRPr lang="en-US"/>
        </a:p>
      </dgm:t>
    </dgm:pt>
    <dgm:pt modelId="{E6991AB7-101D-4CFE-A7D2-FB3DA9F15B98}" type="sibTrans" cxnId="{4B95A528-D988-4FDF-96C7-9CFF596F443C}">
      <dgm:prSet/>
      <dgm:spPr/>
      <dgm:t>
        <a:bodyPr/>
        <a:lstStyle/>
        <a:p>
          <a:endParaRPr lang="en-US"/>
        </a:p>
      </dgm:t>
    </dgm:pt>
    <dgm:pt modelId="{C1B2548E-FCA1-4A42-8C79-8A8BAA9BAEF6}">
      <dgm:prSet/>
      <dgm:spPr/>
      <dgm:t>
        <a:bodyPr/>
        <a:lstStyle/>
        <a:p>
          <a:r>
            <a:rPr lang="en-US" dirty="0" smtClean="0"/>
            <a:t>Support  - mileage, childcare, living maintenance</a:t>
          </a:r>
          <a:endParaRPr lang="en-US" dirty="0"/>
        </a:p>
      </dgm:t>
    </dgm:pt>
    <dgm:pt modelId="{0B8E0B7F-1087-44EC-8B3B-32E9EF38538E}" type="parTrans" cxnId="{2D67B140-4196-4983-B4B3-BDD91C59A029}">
      <dgm:prSet/>
      <dgm:spPr/>
    </dgm:pt>
    <dgm:pt modelId="{481A17EA-8D2C-447E-B8AF-8956FF0A1E98}" type="sibTrans" cxnId="{2D67B140-4196-4983-B4B3-BDD91C59A029}">
      <dgm:prSet/>
      <dgm:spPr/>
    </dgm:pt>
    <dgm:pt modelId="{84AE3AAB-5881-49E7-AEBD-EE8DCD41E97F}" type="pres">
      <dgm:prSet presAssocID="{17DD8190-0B4C-4E93-9B18-51BDDA131D4A}" presName="linear" presStyleCnt="0">
        <dgm:presLayoutVars>
          <dgm:dir/>
          <dgm:animLvl val="lvl"/>
          <dgm:resizeHandles val="exact"/>
        </dgm:presLayoutVars>
      </dgm:prSet>
      <dgm:spPr/>
      <dgm:t>
        <a:bodyPr/>
        <a:lstStyle/>
        <a:p>
          <a:endParaRPr lang="en-US"/>
        </a:p>
      </dgm:t>
    </dgm:pt>
    <dgm:pt modelId="{539E5188-2E25-47F9-8574-39E6379591C9}" type="pres">
      <dgm:prSet presAssocID="{C7F0F452-1A54-4D40-A37E-B3C799771B7C}" presName="parentLin" presStyleCnt="0"/>
      <dgm:spPr/>
    </dgm:pt>
    <dgm:pt modelId="{AE357184-44B9-4FBB-9975-499C3830F8A0}" type="pres">
      <dgm:prSet presAssocID="{C7F0F452-1A54-4D40-A37E-B3C799771B7C}" presName="parentLeftMargin" presStyleLbl="node1" presStyleIdx="0" presStyleCnt="5"/>
      <dgm:spPr/>
      <dgm:t>
        <a:bodyPr/>
        <a:lstStyle/>
        <a:p>
          <a:endParaRPr lang="en-US"/>
        </a:p>
      </dgm:t>
    </dgm:pt>
    <dgm:pt modelId="{F16697B6-5EBE-43F3-9DE4-696203E9BACB}" type="pres">
      <dgm:prSet presAssocID="{C7F0F452-1A54-4D40-A37E-B3C799771B7C}" presName="parentText" presStyleLbl="node1" presStyleIdx="0" presStyleCnt="5">
        <dgm:presLayoutVars>
          <dgm:chMax val="0"/>
          <dgm:bulletEnabled val="1"/>
        </dgm:presLayoutVars>
      </dgm:prSet>
      <dgm:spPr/>
      <dgm:t>
        <a:bodyPr/>
        <a:lstStyle/>
        <a:p>
          <a:endParaRPr lang="en-US"/>
        </a:p>
      </dgm:t>
    </dgm:pt>
    <dgm:pt modelId="{1942F11A-DA1C-4A90-842B-283E1D93CBE6}" type="pres">
      <dgm:prSet presAssocID="{C7F0F452-1A54-4D40-A37E-B3C799771B7C}" presName="negativeSpace" presStyleCnt="0"/>
      <dgm:spPr/>
    </dgm:pt>
    <dgm:pt modelId="{D8DC2EBC-92A9-45FA-85F6-A9CEBBF6BC45}" type="pres">
      <dgm:prSet presAssocID="{C7F0F452-1A54-4D40-A37E-B3C799771B7C}" presName="childText" presStyleLbl="conFgAcc1" presStyleIdx="0" presStyleCnt="5">
        <dgm:presLayoutVars>
          <dgm:bulletEnabled val="1"/>
        </dgm:presLayoutVars>
      </dgm:prSet>
      <dgm:spPr/>
    </dgm:pt>
    <dgm:pt modelId="{7A59D5B1-3C15-4277-9628-B7D91A4672DF}" type="pres">
      <dgm:prSet presAssocID="{E4EEF311-4CAC-447B-9422-F1073F61A9ED}" presName="spaceBetweenRectangles" presStyleCnt="0"/>
      <dgm:spPr/>
    </dgm:pt>
    <dgm:pt modelId="{74D4F278-97B0-402F-B261-2A5C1F3304F4}" type="pres">
      <dgm:prSet presAssocID="{F8E47BD3-BFE1-4781-8C47-3F0A416A0CBF}" presName="parentLin" presStyleCnt="0"/>
      <dgm:spPr/>
    </dgm:pt>
    <dgm:pt modelId="{721944F1-FDEC-47B4-8D0A-2972D492B101}" type="pres">
      <dgm:prSet presAssocID="{F8E47BD3-BFE1-4781-8C47-3F0A416A0CBF}" presName="parentLeftMargin" presStyleLbl="node1" presStyleIdx="0" presStyleCnt="5"/>
      <dgm:spPr/>
      <dgm:t>
        <a:bodyPr/>
        <a:lstStyle/>
        <a:p>
          <a:endParaRPr lang="en-US"/>
        </a:p>
      </dgm:t>
    </dgm:pt>
    <dgm:pt modelId="{D93D39EA-55FE-4267-93AA-D6EC5C9757B1}" type="pres">
      <dgm:prSet presAssocID="{F8E47BD3-BFE1-4781-8C47-3F0A416A0CBF}" presName="parentText" presStyleLbl="node1" presStyleIdx="1" presStyleCnt="5">
        <dgm:presLayoutVars>
          <dgm:chMax val="0"/>
          <dgm:bulletEnabled val="1"/>
        </dgm:presLayoutVars>
      </dgm:prSet>
      <dgm:spPr/>
      <dgm:t>
        <a:bodyPr/>
        <a:lstStyle/>
        <a:p>
          <a:endParaRPr lang="en-US"/>
        </a:p>
      </dgm:t>
    </dgm:pt>
    <dgm:pt modelId="{EA3D1EAE-AE30-4494-B18E-FC8D58606574}" type="pres">
      <dgm:prSet presAssocID="{F8E47BD3-BFE1-4781-8C47-3F0A416A0CBF}" presName="negativeSpace" presStyleCnt="0"/>
      <dgm:spPr/>
    </dgm:pt>
    <dgm:pt modelId="{AB58944E-5FEF-4EBA-826E-2C5791521419}" type="pres">
      <dgm:prSet presAssocID="{F8E47BD3-BFE1-4781-8C47-3F0A416A0CBF}" presName="childText" presStyleLbl="conFgAcc1" presStyleIdx="1" presStyleCnt="5">
        <dgm:presLayoutVars>
          <dgm:bulletEnabled val="1"/>
        </dgm:presLayoutVars>
      </dgm:prSet>
      <dgm:spPr/>
    </dgm:pt>
    <dgm:pt modelId="{30B57E56-C6B8-4816-915B-44BE8819E23F}" type="pres">
      <dgm:prSet presAssocID="{E6991AB7-101D-4CFE-A7D2-FB3DA9F15B98}" presName="spaceBetweenRectangles" presStyleCnt="0"/>
      <dgm:spPr/>
    </dgm:pt>
    <dgm:pt modelId="{C0F7F016-67F8-4E21-9F1E-EB0BCFD46269}" type="pres">
      <dgm:prSet presAssocID="{88985812-8249-48DF-9EDF-89F94B64F51F}" presName="parentLin" presStyleCnt="0"/>
      <dgm:spPr/>
    </dgm:pt>
    <dgm:pt modelId="{7F83F858-D09D-4376-A0DA-554D65478831}" type="pres">
      <dgm:prSet presAssocID="{88985812-8249-48DF-9EDF-89F94B64F51F}" presName="parentLeftMargin" presStyleLbl="node1" presStyleIdx="1" presStyleCnt="5"/>
      <dgm:spPr/>
      <dgm:t>
        <a:bodyPr/>
        <a:lstStyle/>
        <a:p>
          <a:endParaRPr lang="en-US"/>
        </a:p>
      </dgm:t>
    </dgm:pt>
    <dgm:pt modelId="{F989D986-A2FC-43FA-8B6C-1AB7875D9529}" type="pres">
      <dgm:prSet presAssocID="{88985812-8249-48DF-9EDF-89F94B64F51F}" presName="parentText" presStyleLbl="node1" presStyleIdx="2" presStyleCnt="5">
        <dgm:presLayoutVars>
          <dgm:chMax val="0"/>
          <dgm:bulletEnabled val="1"/>
        </dgm:presLayoutVars>
      </dgm:prSet>
      <dgm:spPr/>
      <dgm:t>
        <a:bodyPr/>
        <a:lstStyle/>
        <a:p>
          <a:endParaRPr lang="en-US"/>
        </a:p>
      </dgm:t>
    </dgm:pt>
    <dgm:pt modelId="{6361F029-B726-42A1-AEF5-7F6877BE9CD8}" type="pres">
      <dgm:prSet presAssocID="{88985812-8249-48DF-9EDF-89F94B64F51F}" presName="negativeSpace" presStyleCnt="0"/>
      <dgm:spPr/>
    </dgm:pt>
    <dgm:pt modelId="{4626882B-3D73-4A95-B74C-DCC362C215EE}" type="pres">
      <dgm:prSet presAssocID="{88985812-8249-48DF-9EDF-89F94B64F51F}" presName="childText" presStyleLbl="conFgAcc1" presStyleIdx="2" presStyleCnt="5">
        <dgm:presLayoutVars>
          <dgm:bulletEnabled val="1"/>
        </dgm:presLayoutVars>
      </dgm:prSet>
      <dgm:spPr/>
    </dgm:pt>
    <dgm:pt modelId="{332A9613-89B1-49F9-9E25-BE17505E1888}" type="pres">
      <dgm:prSet presAssocID="{B6BB378A-4CFA-482E-8B59-5573B1DCBDEC}" presName="spaceBetweenRectangles" presStyleCnt="0"/>
      <dgm:spPr/>
    </dgm:pt>
    <dgm:pt modelId="{B516A368-F665-409C-A974-C27E399E0961}" type="pres">
      <dgm:prSet presAssocID="{C0B44EBD-B949-446C-97BE-09DE457790A5}" presName="parentLin" presStyleCnt="0"/>
      <dgm:spPr/>
    </dgm:pt>
    <dgm:pt modelId="{F642794C-0D8A-4270-A3EB-03AE001C0727}" type="pres">
      <dgm:prSet presAssocID="{C0B44EBD-B949-446C-97BE-09DE457790A5}" presName="parentLeftMargin" presStyleLbl="node1" presStyleIdx="2" presStyleCnt="5"/>
      <dgm:spPr/>
      <dgm:t>
        <a:bodyPr/>
        <a:lstStyle/>
        <a:p>
          <a:endParaRPr lang="en-US"/>
        </a:p>
      </dgm:t>
    </dgm:pt>
    <dgm:pt modelId="{CD6E46DE-6335-47B5-BC29-E2754A3BAC12}" type="pres">
      <dgm:prSet presAssocID="{C0B44EBD-B949-446C-97BE-09DE457790A5}" presName="parentText" presStyleLbl="node1" presStyleIdx="3" presStyleCnt="5">
        <dgm:presLayoutVars>
          <dgm:chMax val="0"/>
          <dgm:bulletEnabled val="1"/>
        </dgm:presLayoutVars>
      </dgm:prSet>
      <dgm:spPr/>
      <dgm:t>
        <a:bodyPr/>
        <a:lstStyle/>
        <a:p>
          <a:endParaRPr lang="en-US"/>
        </a:p>
      </dgm:t>
    </dgm:pt>
    <dgm:pt modelId="{293F883F-16FF-4770-8343-8EB4E945522D}" type="pres">
      <dgm:prSet presAssocID="{C0B44EBD-B949-446C-97BE-09DE457790A5}" presName="negativeSpace" presStyleCnt="0"/>
      <dgm:spPr/>
    </dgm:pt>
    <dgm:pt modelId="{F0969BAA-908A-4493-BD9B-B928EFE53158}" type="pres">
      <dgm:prSet presAssocID="{C0B44EBD-B949-446C-97BE-09DE457790A5}" presName="childText" presStyleLbl="conFgAcc1" presStyleIdx="3" presStyleCnt="5">
        <dgm:presLayoutVars>
          <dgm:bulletEnabled val="1"/>
        </dgm:presLayoutVars>
      </dgm:prSet>
      <dgm:spPr/>
    </dgm:pt>
    <dgm:pt modelId="{DBC9B10C-D325-42E0-811A-49A85DCC859F}" type="pres">
      <dgm:prSet presAssocID="{FCEB1216-812A-4142-8161-B5D17415EE9B}" presName="spaceBetweenRectangles" presStyleCnt="0"/>
      <dgm:spPr/>
    </dgm:pt>
    <dgm:pt modelId="{3919E59C-2DBD-494B-9976-58CF716DD742}" type="pres">
      <dgm:prSet presAssocID="{C1B2548E-FCA1-4A42-8C79-8A8BAA9BAEF6}" presName="parentLin" presStyleCnt="0"/>
      <dgm:spPr/>
    </dgm:pt>
    <dgm:pt modelId="{ABE89683-8FB9-46C2-870C-4DA5B3FCC588}" type="pres">
      <dgm:prSet presAssocID="{C1B2548E-FCA1-4A42-8C79-8A8BAA9BAEF6}" presName="parentLeftMargin" presStyleLbl="node1" presStyleIdx="3" presStyleCnt="5"/>
      <dgm:spPr/>
      <dgm:t>
        <a:bodyPr/>
        <a:lstStyle/>
        <a:p>
          <a:endParaRPr lang="en-US"/>
        </a:p>
      </dgm:t>
    </dgm:pt>
    <dgm:pt modelId="{45A8D1A5-5647-4F1F-8630-D4FD6409EF54}" type="pres">
      <dgm:prSet presAssocID="{C1B2548E-FCA1-4A42-8C79-8A8BAA9BAEF6}" presName="parentText" presStyleLbl="node1" presStyleIdx="4" presStyleCnt="5">
        <dgm:presLayoutVars>
          <dgm:chMax val="0"/>
          <dgm:bulletEnabled val="1"/>
        </dgm:presLayoutVars>
      </dgm:prSet>
      <dgm:spPr/>
      <dgm:t>
        <a:bodyPr/>
        <a:lstStyle/>
        <a:p>
          <a:endParaRPr lang="en-US"/>
        </a:p>
      </dgm:t>
    </dgm:pt>
    <dgm:pt modelId="{1F1E8524-CCD0-4144-BE88-5D0B1DC492EC}" type="pres">
      <dgm:prSet presAssocID="{C1B2548E-FCA1-4A42-8C79-8A8BAA9BAEF6}" presName="negativeSpace" presStyleCnt="0"/>
      <dgm:spPr/>
    </dgm:pt>
    <dgm:pt modelId="{1673CD28-0E01-451B-98D4-9D2B40DCB413}" type="pres">
      <dgm:prSet presAssocID="{C1B2548E-FCA1-4A42-8C79-8A8BAA9BAEF6}" presName="childText" presStyleLbl="conFgAcc1" presStyleIdx="4" presStyleCnt="5">
        <dgm:presLayoutVars>
          <dgm:bulletEnabled val="1"/>
        </dgm:presLayoutVars>
      </dgm:prSet>
      <dgm:spPr/>
    </dgm:pt>
  </dgm:ptLst>
  <dgm:cxnLst>
    <dgm:cxn modelId="{A82A4E29-562D-433B-A8DE-E0639D8A32CC}" srcId="{17DD8190-0B4C-4E93-9B18-51BDDA131D4A}" destId="{88985812-8249-48DF-9EDF-89F94B64F51F}" srcOrd="2" destOrd="0" parTransId="{9072E9EC-D105-4A5A-8690-BC26D7D4C6C3}" sibTransId="{B6BB378A-4CFA-482E-8B59-5573B1DCBDEC}"/>
    <dgm:cxn modelId="{2E2193F3-39C5-40A9-97B7-28D4A2D4DFDC}" srcId="{17DD8190-0B4C-4E93-9B18-51BDDA131D4A}" destId="{C0B44EBD-B949-446C-97BE-09DE457790A5}" srcOrd="3" destOrd="0" parTransId="{63784605-B3C5-4369-A02C-5CD68B033869}" sibTransId="{FCEB1216-812A-4142-8161-B5D17415EE9B}"/>
    <dgm:cxn modelId="{135228A7-8B5C-4B85-A1B2-AF7423FE319E}" type="presOf" srcId="{C7F0F452-1A54-4D40-A37E-B3C799771B7C}" destId="{F16697B6-5EBE-43F3-9DE4-696203E9BACB}" srcOrd="1" destOrd="0" presId="urn:microsoft.com/office/officeart/2005/8/layout/list1"/>
    <dgm:cxn modelId="{AEAB9E9B-CEBB-4579-B6F4-2E625B331B4A}" type="presOf" srcId="{F8E47BD3-BFE1-4781-8C47-3F0A416A0CBF}" destId="{721944F1-FDEC-47B4-8D0A-2972D492B101}" srcOrd="0" destOrd="0" presId="urn:microsoft.com/office/officeart/2005/8/layout/list1"/>
    <dgm:cxn modelId="{8A417B27-1B20-478A-AC15-C1D5B8EA32C8}" type="presOf" srcId="{C1B2548E-FCA1-4A42-8C79-8A8BAA9BAEF6}" destId="{ABE89683-8FB9-46C2-870C-4DA5B3FCC588}" srcOrd="0" destOrd="0" presId="urn:microsoft.com/office/officeart/2005/8/layout/list1"/>
    <dgm:cxn modelId="{2D67B140-4196-4983-B4B3-BDD91C59A029}" srcId="{17DD8190-0B4C-4E93-9B18-51BDDA131D4A}" destId="{C1B2548E-FCA1-4A42-8C79-8A8BAA9BAEF6}" srcOrd="4" destOrd="0" parTransId="{0B8E0B7F-1087-44EC-8B3B-32E9EF38538E}" sibTransId="{481A17EA-8D2C-447E-B8AF-8956FF0A1E98}"/>
    <dgm:cxn modelId="{BBC44425-31CC-456F-A8CC-95F2E4A761BC}" type="presOf" srcId="{C0B44EBD-B949-446C-97BE-09DE457790A5}" destId="{F642794C-0D8A-4270-A3EB-03AE001C0727}" srcOrd="0" destOrd="0" presId="urn:microsoft.com/office/officeart/2005/8/layout/list1"/>
    <dgm:cxn modelId="{E325D214-D789-4523-BEFD-95F5C45A9596}" type="presOf" srcId="{17DD8190-0B4C-4E93-9B18-51BDDA131D4A}" destId="{84AE3AAB-5881-49E7-AEBD-EE8DCD41E97F}" srcOrd="0" destOrd="0" presId="urn:microsoft.com/office/officeart/2005/8/layout/list1"/>
    <dgm:cxn modelId="{9AD1CF34-F36E-4C7D-B3E9-9A684143B14B}" type="presOf" srcId="{C1B2548E-FCA1-4A42-8C79-8A8BAA9BAEF6}" destId="{45A8D1A5-5647-4F1F-8630-D4FD6409EF54}" srcOrd="1" destOrd="0" presId="urn:microsoft.com/office/officeart/2005/8/layout/list1"/>
    <dgm:cxn modelId="{142B10A6-7608-412C-8D5E-DE66E4DF1A27}" type="presOf" srcId="{88985812-8249-48DF-9EDF-89F94B64F51F}" destId="{7F83F858-D09D-4376-A0DA-554D65478831}" srcOrd="0" destOrd="0" presId="urn:microsoft.com/office/officeart/2005/8/layout/list1"/>
    <dgm:cxn modelId="{5E5CDD6F-F6E4-4AD7-B70E-7F9BA8867815}" type="presOf" srcId="{C0B44EBD-B949-446C-97BE-09DE457790A5}" destId="{CD6E46DE-6335-47B5-BC29-E2754A3BAC12}" srcOrd="1" destOrd="0" presId="urn:microsoft.com/office/officeart/2005/8/layout/list1"/>
    <dgm:cxn modelId="{46B98F89-A2FA-4D13-8AC6-C1B3C3329D5C}" type="presOf" srcId="{F8E47BD3-BFE1-4781-8C47-3F0A416A0CBF}" destId="{D93D39EA-55FE-4267-93AA-D6EC5C9757B1}" srcOrd="1" destOrd="0" presId="urn:microsoft.com/office/officeart/2005/8/layout/list1"/>
    <dgm:cxn modelId="{01F72406-0530-4F07-A257-5FC00DB47672}" type="presOf" srcId="{C7F0F452-1A54-4D40-A37E-B3C799771B7C}" destId="{AE357184-44B9-4FBB-9975-499C3830F8A0}" srcOrd="0" destOrd="0" presId="urn:microsoft.com/office/officeart/2005/8/layout/list1"/>
    <dgm:cxn modelId="{0448A4E8-0238-40F0-B386-9FF964DD6318}" srcId="{17DD8190-0B4C-4E93-9B18-51BDDA131D4A}" destId="{C7F0F452-1A54-4D40-A37E-B3C799771B7C}" srcOrd="0" destOrd="0" parTransId="{49086C8D-7D62-4354-8EA2-BAF7C5BDAF46}" sibTransId="{E4EEF311-4CAC-447B-9422-F1073F61A9ED}"/>
    <dgm:cxn modelId="{4B95A528-D988-4FDF-96C7-9CFF596F443C}" srcId="{17DD8190-0B4C-4E93-9B18-51BDDA131D4A}" destId="{F8E47BD3-BFE1-4781-8C47-3F0A416A0CBF}" srcOrd="1" destOrd="0" parTransId="{FA4692A1-538D-408B-8185-0FA7B85611C1}" sibTransId="{E6991AB7-101D-4CFE-A7D2-FB3DA9F15B98}"/>
    <dgm:cxn modelId="{DB596B5F-90BD-4C4C-B4D2-F82411B12DBA}" type="presOf" srcId="{88985812-8249-48DF-9EDF-89F94B64F51F}" destId="{F989D986-A2FC-43FA-8B6C-1AB7875D9529}" srcOrd="1" destOrd="0" presId="urn:microsoft.com/office/officeart/2005/8/layout/list1"/>
    <dgm:cxn modelId="{78B0184E-ACCE-4561-B500-E746A36B3EC9}" type="presParOf" srcId="{84AE3AAB-5881-49E7-AEBD-EE8DCD41E97F}" destId="{539E5188-2E25-47F9-8574-39E6379591C9}" srcOrd="0" destOrd="0" presId="urn:microsoft.com/office/officeart/2005/8/layout/list1"/>
    <dgm:cxn modelId="{2F12396C-E35E-42DD-9B08-0F4E5474B037}" type="presParOf" srcId="{539E5188-2E25-47F9-8574-39E6379591C9}" destId="{AE357184-44B9-4FBB-9975-499C3830F8A0}" srcOrd="0" destOrd="0" presId="urn:microsoft.com/office/officeart/2005/8/layout/list1"/>
    <dgm:cxn modelId="{6F73747F-A9B7-44C3-99E2-A8E2F5C92797}" type="presParOf" srcId="{539E5188-2E25-47F9-8574-39E6379591C9}" destId="{F16697B6-5EBE-43F3-9DE4-696203E9BACB}" srcOrd="1" destOrd="0" presId="urn:microsoft.com/office/officeart/2005/8/layout/list1"/>
    <dgm:cxn modelId="{822732B6-B2FD-42C4-87B8-5B642BAA7134}" type="presParOf" srcId="{84AE3AAB-5881-49E7-AEBD-EE8DCD41E97F}" destId="{1942F11A-DA1C-4A90-842B-283E1D93CBE6}" srcOrd="1" destOrd="0" presId="urn:microsoft.com/office/officeart/2005/8/layout/list1"/>
    <dgm:cxn modelId="{1883E799-EB31-451D-982A-094E33944495}" type="presParOf" srcId="{84AE3AAB-5881-49E7-AEBD-EE8DCD41E97F}" destId="{D8DC2EBC-92A9-45FA-85F6-A9CEBBF6BC45}" srcOrd="2" destOrd="0" presId="urn:microsoft.com/office/officeart/2005/8/layout/list1"/>
    <dgm:cxn modelId="{DCE31022-5B66-48B3-8D55-304994CF796E}" type="presParOf" srcId="{84AE3AAB-5881-49E7-AEBD-EE8DCD41E97F}" destId="{7A59D5B1-3C15-4277-9628-B7D91A4672DF}" srcOrd="3" destOrd="0" presId="urn:microsoft.com/office/officeart/2005/8/layout/list1"/>
    <dgm:cxn modelId="{11E9579E-4850-4D7F-AA5C-7883552C5325}" type="presParOf" srcId="{84AE3AAB-5881-49E7-AEBD-EE8DCD41E97F}" destId="{74D4F278-97B0-402F-B261-2A5C1F3304F4}" srcOrd="4" destOrd="0" presId="urn:microsoft.com/office/officeart/2005/8/layout/list1"/>
    <dgm:cxn modelId="{AA64AF44-AE90-4CBD-9F29-8D645BF61316}" type="presParOf" srcId="{74D4F278-97B0-402F-B261-2A5C1F3304F4}" destId="{721944F1-FDEC-47B4-8D0A-2972D492B101}" srcOrd="0" destOrd="0" presId="urn:microsoft.com/office/officeart/2005/8/layout/list1"/>
    <dgm:cxn modelId="{98C52772-139D-4C27-809D-FD411A4EC582}" type="presParOf" srcId="{74D4F278-97B0-402F-B261-2A5C1F3304F4}" destId="{D93D39EA-55FE-4267-93AA-D6EC5C9757B1}" srcOrd="1" destOrd="0" presId="urn:microsoft.com/office/officeart/2005/8/layout/list1"/>
    <dgm:cxn modelId="{0119D9AA-D9ED-4FF5-BFF5-199D07D0D0D3}" type="presParOf" srcId="{84AE3AAB-5881-49E7-AEBD-EE8DCD41E97F}" destId="{EA3D1EAE-AE30-4494-B18E-FC8D58606574}" srcOrd="5" destOrd="0" presId="urn:microsoft.com/office/officeart/2005/8/layout/list1"/>
    <dgm:cxn modelId="{C5854615-8220-46D4-989F-DD8901943E60}" type="presParOf" srcId="{84AE3AAB-5881-49E7-AEBD-EE8DCD41E97F}" destId="{AB58944E-5FEF-4EBA-826E-2C5791521419}" srcOrd="6" destOrd="0" presId="urn:microsoft.com/office/officeart/2005/8/layout/list1"/>
    <dgm:cxn modelId="{F6075E99-4C05-489C-94F6-56AFECF76818}" type="presParOf" srcId="{84AE3AAB-5881-49E7-AEBD-EE8DCD41E97F}" destId="{30B57E56-C6B8-4816-915B-44BE8819E23F}" srcOrd="7" destOrd="0" presId="urn:microsoft.com/office/officeart/2005/8/layout/list1"/>
    <dgm:cxn modelId="{779623E8-C825-4B7A-8162-628469E555DD}" type="presParOf" srcId="{84AE3AAB-5881-49E7-AEBD-EE8DCD41E97F}" destId="{C0F7F016-67F8-4E21-9F1E-EB0BCFD46269}" srcOrd="8" destOrd="0" presId="urn:microsoft.com/office/officeart/2005/8/layout/list1"/>
    <dgm:cxn modelId="{98AB6915-BFE3-44E8-B429-73821ECB5262}" type="presParOf" srcId="{C0F7F016-67F8-4E21-9F1E-EB0BCFD46269}" destId="{7F83F858-D09D-4376-A0DA-554D65478831}" srcOrd="0" destOrd="0" presId="urn:microsoft.com/office/officeart/2005/8/layout/list1"/>
    <dgm:cxn modelId="{E006F441-694F-40C2-8ED1-DDAE74682D50}" type="presParOf" srcId="{C0F7F016-67F8-4E21-9F1E-EB0BCFD46269}" destId="{F989D986-A2FC-43FA-8B6C-1AB7875D9529}" srcOrd="1" destOrd="0" presId="urn:microsoft.com/office/officeart/2005/8/layout/list1"/>
    <dgm:cxn modelId="{E3870B08-CC76-493F-979B-E5A7B94DE05E}" type="presParOf" srcId="{84AE3AAB-5881-49E7-AEBD-EE8DCD41E97F}" destId="{6361F029-B726-42A1-AEF5-7F6877BE9CD8}" srcOrd="9" destOrd="0" presId="urn:microsoft.com/office/officeart/2005/8/layout/list1"/>
    <dgm:cxn modelId="{6693F7C8-5FAF-4B83-8635-7E16A0FF666A}" type="presParOf" srcId="{84AE3AAB-5881-49E7-AEBD-EE8DCD41E97F}" destId="{4626882B-3D73-4A95-B74C-DCC362C215EE}" srcOrd="10" destOrd="0" presId="urn:microsoft.com/office/officeart/2005/8/layout/list1"/>
    <dgm:cxn modelId="{7B4244D5-19BA-4F33-BBD0-141B2A3F6A2A}" type="presParOf" srcId="{84AE3AAB-5881-49E7-AEBD-EE8DCD41E97F}" destId="{332A9613-89B1-49F9-9E25-BE17505E1888}" srcOrd="11" destOrd="0" presId="urn:microsoft.com/office/officeart/2005/8/layout/list1"/>
    <dgm:cxn modelId="{A9A1D281-E6B3-420F-B855-FCF616171A57}" type="presParOf" srcId="{84AE3AAB-5881-49E7-AEBD-EE8DCD41E97F}" destId="{B516A368-F665-409C-A974-C27E399E0961}" srcOrd="12" destOrd="0" presId="urn:microsoft.com/office/officeart/2005/8/layout/list1"/>
    <dgm:cxn modelId="{A87D4659-FA4F-4C2E-A4D2-FD57845B38A9}" type="presParOf" srcId="{B516A368-F665-409C-A974-C27E399E0961}" destId="{F642794C-0D8A-4270-A3EB-03AE001C0727}" srcOrd="0" destOrd="0" presId="urn:microsoft.com/office/officeart/2005/8/layout/list1"/>
    <dgm:cxn modelId="{626A5406-9F0E-47BC-9531-72B1DE06C1FD}" type="presParOf" srcId="{B516A368-F665-409C-A974-C27E399E0961}" destId="{CD6E46DE-6335-47B5-BC29-E2754A3BAC12}" srcOrd="1" destOrd="0" presId="urn:microsoft.com/office/officeart/2005/8/layout/list1"/>
    <dgm:cxn modelId="{F2F38A58-E2DF-4321-9BEC-E6511E2E2D94}" type="presParOf" srcId="{84AE3AAB-5881-49E7-AEBD-EE8DCD41E97F}" destId="{293F883F-16FF-4770-8343-8EB4E945522D}" srcOrd="13" destOrd="0" presId="urn:microsoft.com/office/officeart/2005/8/layout/list1"/>
    <dgm:cxn modelId="{D779BBE3-102D-451E-9A2D-D98009448717}" type="presParOf" srcId="{84AE3AAB-5881-49E7-AEBD-EE8DCD41E97F}" destId="{F0969BAA-908A-4493-BD9B-B928EFE53158}" srcOrd="14" destOrd="0" presId="urn:microsoft.com/office/officeart/2005/8/layout/list1"/>
    <dgm:cxn modelId="{EDC3795D-07A6-43E9-BAAA-AC03901AA2F9}" type="presParOf" srcId="{84AE3AAB-5881-49E7-AEBD-EE8DCD41E97F}" destId="{DBC9B10C-D325-42E0-811A-49A85DCC859F}" srcOrd="15" destOrd="0" presId="urn:microsoft.com/office/officeart/2005/8/layout/list1"/>
    <dgm:cxn modelId="{250AE901-C3E0-442F-BD85-9FD90F343CB2}" type="presParOf" srcId="{84AE3AAB-5881-49E7-AEBD-EE8DCD41E97F}" destId="{3919E59C-2DBD-494B-9976-58CF716DD742}" srcOrd="16" destOrd="0" presId="urn:microsoft.com/office/officeart/2005/8/layout/list1"/>
    <dgm:cxn modelId="{025EE4D8-2484-426A-8438-E17C8BB9F491}" type="presParOf" srcId="{3919E59C-2DBD-494B-9976-58CF716DD742}" destId="{ABE89683-8FB9-46C2-870C-4DA5B3FCC588}" srcOrd="0" destOrd="0" presId="urn:microsoft.com/office/officeart/2005/8/layout/list1"/>
    <dgm:cxn modelId="{93A00211-0A92-465B-A361-FEC384F8DDDA}" type="presParOf" srcId="{3919E59C-2DBD-494B-9976-58CF716DD742}" destId="{45A8D1A5-5647-4F1F-8630-D4FD6409EF54}" srcOrd="1" destOrd="0" presId="urn:microsoft.com/office/officeart/2005/8/layout/list1"/>
    <dgm:cxn modelId="{1A9D6F99-E7B8-4621-B489-A55AD02560C3}" type="presParOf" srcId="{84AE3AAB-5881-49E7-AEBD-EE8DCD41E97F}" destId="{1F1E8524-CCD0-4144-BE88-5D0B1DC492EC}" srcOrd="17" destOrd="0" presId="urn:microsoft.com/office/officeart/2005/8/layout/list1"/>
    <dgm:cxn modelId="{BAE668FD-FD2B-421F-AAA4-F9198F9A804D}" type="presParOf" srcId="{84AE3AAB-5881-49E7-AEBD-EE8DCD41E97F}" destId="{1673CD28-0E01-451B-98D4-9D2B40DCB413}" srcOrd="18"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7DD8190-0B4C-4E93-9B18-51BDDA131D4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7F0F452-1A54-4D40-A37E-B3C799771B7C}">
      <dgm:prSet phldrT="[Text]"/>
      <dgm:spPr/>
      <dgm:t>
        <a:bodyPr/>
        <a:lstStyle/>
        <a:p>
          <a:r>
            <a:rPr lang="en-US" dirty="0" smtClean="0"/>
            <a:t>Interpreter services  for deaf </a:t>
          </a:r>
          <a:endParaRPr lang="en-US" dirty="0"/>
        </a:p>
      </dgm:t>
    </dgm:pt>
    <dgm:pt modelId="{49086C8D-7D62-4354-8EA2-BAF7C5BDAF46}" type="parTrans" cxnId="{0448A4E8-0238-40F0-B386-9FF964DD6318}">
      <dgm:prSet/>
      <dgm:spPr/>
      <dgm:t>
        <a:bodyPr/>
        <a:lstStyle/>
        <a:p>
          <a:endParaRPr lang="en-US"/>
        </a:p>
      </dgm:t>
    </dgm:pt>
    <dgm:pt modelId="{E4EEF311-4CAC-447B-9422-F1073F61A9ED}" type="sibTrans" cxnId="{0448A4E8-0238-40F0-B386-9FF964DD6318}">
      <dgm:prSet/>
      <dgm:spPr/>
      <dgm:t>
        <a:bodyPr/>
        <a:lstStyle/>
        <a:p>
          <a:endParaRPr lang="en-US"/>
        </a:p>
      </dgm:t>
    </dgm:pt>
    <dgm:pt modelId="{88985812-8249-48DF-9EDF-89F94B64F51F}">
      <dgm:prSet phldrT="[Text]"/>
      <dgm:spPr/>
      <dgm:t>
        <a:bodyPr/>
        <a:lstStyle/>
        <a:p>
          <a:r>
            <a:rPr lang="en-US" dirty="0" smtClean="0"/>
            <a:t>Occupational licenses, tool, supplies</a:t>
          </a:r>
          <a:endParaRPr lang="en-US" dirty="0"/>
        </a:p>
      </dgm:t>
    </dgm:pt>
    <dgm:pt modelId="{9072E9EC-D105-4A5A-8690-BC26D7D4C6C3}" type="parTrans" cxnId="{A82A4E29-562D-433B-A8DE-E0639D8A32CC}">
      <dgm:prSet/>
      <dgm:spPr/>
      <dgm:t>
        <a:bodyPr/>
        <a:lstStyle/>
        <a:p>
          <a:endParaRPr lang="en-US"/>
        </a:p>
      </dgm:t>
    </dgm:pt>
    <dgm:pt modelId="{B6BB378A-4CFA-482E-8B59-5573B1DCBDEC}" type="sibTrans" cxnId="{A82A4E29-562D-433B-A8DE-E0639D8A32CC}">
      <dgm:prSet/>
      <dgm:spPr/>
      <dgm:t>
        <a:bodyPr/>
        <a:lstStyle/>
        <a:p>
          <a:endParaRPr lang="en-US"/>
        </a:p>
      </dgm:t>
    </dgm:pt>
    <dgm:pt modelId="{C0B44EBD-B949-446C-97BE-09DE457790A5}">
      <dgm:prSet phldrT="[Text]"/>
      <dgm:spPr/>
      <dgm:t>
        <a:bodyPr/>
        <a:lstStyle/>
        <a:p>
          <a:r>
            <a:rPr lang="en-US" dirty="0" smtClean="0"/>
            <a:t>Home and vehicle modification</a:t>
          </a:r>
          <a:endParaRPr lang="en-US" dirty="0"/>
        </a:p>
      </dgm:t>
    </dgm:pt>
    <dgm:pt modelId="{63784605-B3C5-4369-A02C-5CD68B033869}" type="parTrans" cxnId="{2E2193F3-39C5-40A9-97B7-28D4A2D4DFDC}">
      <dgm:prSet/>
      <dgm:spPr/>
      <dgm:t>
        <a:bodyPr/>
        <a:lstStyle/>
        <a:p>
          <a:endParaRPr lang="en-US"/>
        </a:p>
      </dgm:t>
    </dgm:pt>
    <dgm:pt modelId="{FCEB1216-812A-4142-8161-B5D17415EE9B}" type="sibTrans" cxnId="{2E2193F3-39C5-40A9-97B7-28D4A2D4DFDC}">
      <dgm:prSet/>
      <dgm:spPr/>
      <dgm:t>
        <a:bodyPr/>
        <a:lstStyle/>
        <a:p>
          <a:endParaRPr lang="en-US"/>
        </a:p>
      </dgm:t>
    </dgm:pt>
    <dgm:pt modelId="{F8E47BD3-BFE1-4781-8C47-3F0A416A0CBF}">
      <dgm:prSet/>
      <dgm:spPr/>
      <dgm:t>
        <a:bodyPr/>
        <a:lstStyle/>
        <a:p>
          <a:r>
            <a:rPr lang="en-US" dirty="0" smtClean="0"/>
            <a:t>Job development and placement</a:t>
          </a:r>
          <a:endParaRPr lang="en-US" dirty="0"/>
        </a:p>
      </dgm:t>
    </dgm:pt>
    <dgm:pt modelId="{FA4692A1-538D-408B-8185-0FA7B85611C1}" type="parTrans" cxnId="{4B95A528-D988-4FDF-96C7-9CFF596F443C}">
      <dgm:prSet/>
      <dgm:spPr/>
      <dgm:t>
        <a:bodyPr/>
        <a:lstStyle/>
        <a:p>
          <a:endParaRPr lang="en-US"/>
        </a:p>
      </dgm:t>
    </dgm:pt>
    <dgm:pt modelId="{E6991AB7-101D-4CFE-A7D2-FB3DA9F15B98}" type="sibTrans" cxnId="{4B95A528-D988-4FDF-96C7-9CFF596F443C}">
      <dgm:prSet/>
      <dgm:spPr/>
      <dgm:t>
        <a:bodyPr/>
        <a:lstStyle/>
        <a:p>
          <a:endParaRPr lang="en-US"/>
        </a:p>
      </dgm:t>
    </dgm:pt>
    <dgm:pt modelId="{C1B2548E-FCA1-4A42-8C79-8A8BAA9BAEF6}">
      <dgm:prSet/>
      <dgm:spPr/>
      <dgm:t>
        <a:bodyPr/>
        <a:lstStyle/>
        <a:p>
          <a:r>
            <a:rPr lang="en-US" dirty="0" smtClean="0"/>
            <a:t>Assistive  Technology</a:t>
          </a:r>
          <a:endParaRPr lang="en-US" dirty="0"/>
        </a:p>
      </dgm:t>
    </dgm:pt>
    <dgm:pt modelId="{0B8E0B7F-1087-44EC-8B3B-32E9EF38538E}" type="parTrans" cxnId="{2D67B140-4196-4983-B4B3-BDD91C59A029}">
      <dgm:prSet/>
      <dgm:spPr/>
    </dgm:pt>
    <dgm:pt modelId="{481A17EA-8D2C-447E-B8AF-8956FF0A1E98}" type="sibTrans" cxnId="{2D67B140-4196-4983-B4B3-BDD91C59A029}">
      <dgm:prSet/>
      <dgm:spPr/>
    </dgm:pt>
    <dgm:pt modelId="{84AE3AAB-5881-49E7-AEBD-EE8DCD41E97F}" type="pres">
      <dgm:prSet presAssocID="{17DD8190-0B4C-4E93-9B18-51BDDA131D4A}" presName="linear" presStyleCnt="0">
        <dgm:presLayoutVars>
          <dgm:dir/>
          <dgm:animLvl val="lvl"/>
          <dgm:resizeHandles val="exact"/>
        </dgm:presLayoutVars>
      </dgm:prSet>
      <dgm:spPr/>
      <dgm:t>
        <a:bodyPr/>
        <a:lstStyle/>
        <a:p>
          <a:endParaRPr lang="en-US"/>
        </a:p>
      </dgm:t>
    </dgm:pt>
    <dgm:pt modelId="{539E5188-2E25-47F9-8574-39E6379591C9}" type="pres">
      <dgm:prSet presAssocID="{C7F0F452-1A54-4D40-A37E-B3C799771B7C}" presName="parentLin" presStyleCnt="0"/>
      <dgm:spPr/>
    </dgm:pt>
    <dgm:pt modelId="{AE357184-44B9-4FBB-9975-499C3830F8A0}" type="pres">
      <dgm:prSet presAssocID="{C7F0F452-1A54-4D40-A37E-B3C799771B7C}" presName="parentLeftMargin" presStyleLbl="node1" presStyleIdx="0" presStyleCnt="5"/>
      <dgm:spPr/>
      <dgm:t>
        <a:bodyPr/>
        <a:lstStyle/>
        <a:p>
          <a:endParaRPr lang="en-US"/>
        </a:p>
      </dgm:t>
    </dgm:pt>
    <dgm:pt modelId="{F16697B6-5EBE-43F3-9DE4-696203E9BACB}" type="pres">
      <dgm:prSet presAssocID="{C7F0F452-1A54-4D40-A37E-B3C799771B7C}" presName="parentText" presStyleLbl="node1" presStyleIdx="0" presStyleCnt="5">
        <dgm:presLayoutVars>
          <dgm:chMax val="0"/>
          <dgm:bulletEnabled val="1"/>
        </dgm:presLayoutVars>
      </dgm:prSet>
      <dgm:spPr/>
      <dgm:t>
        <a:bodyPr/>
        <a:lstStyle/>
        <a:p>
          <a:endParaRPr lang="en-US"/>
        </a:p>
      </dgm:t>
    </dgm:pt>
    <dgm:pt modelId="{1942F11A-DA1C-4A90-842B-283E1D93CBE6}" type="pres">
      <dgm:prSet presAssocID="{C7F0F452-1A54-4D40-A37E-B3C799771B7C}" presName="negativeSpace" presStyleCnt="0"/>
      <dgm:spPr/>
    </dgm:pt>
    <dgm:pt modelId="{D8DC2EBC-92A9-45FA-85F6-A9CEBBF6BC45}" type="pres">
      <dgm:prSet presAssocID="{C7F0F452-1A54-4D40-A37E-B3C799771B7C}" presName="childText" presStyleLbl="conFgAcc1" presStyleIdx="0" presStyleCnt="5">
        <dgm:presLayoutVars>
          <dgm:bulletEnabled val="1"/>
        </dgm:presLayoutVars>
      </dgm:prSet>
      <dgm:spPr/>
    </dgm:pt>
    <dgm:pt modelId="{7A59D5B1-3C15-4277-9628-B7D91A4672DF}" type="pres">
      <dgm:prSet presAssocID="{E4EEF311-4CAC-447B-9422-F1073F61A9ED}" presName="spaceBetweenRectangles" presStyleCnt="0"/>
      <dgm:spPr/>
    </dgm:pt>
    <dgm:pt modelId="{74D4F278-97B0-402F-B261-2A5C1F3304F4}" type="pres">
      <dgm:prSet presAssocID="{F8E47BD3-BFE1-4781-8C47-3F0A416A0CBF}" presName="parentLin" presStyleCnt="0"/>
      <dgm:spPr/>
    </dgm:pt>
    <dgm:pt modelId="{721944F1-FDEC-47B4-8D0A-2972D492B101}" type="pres">
      <dgm:prSet presAssocID="{F8E47BD3-BFE1-4781-8C47-3F0A416A0CBF}" presName="parentLeftMargin" presStyleLbl="node1" presStyleIdx="0" presStyleCnt="5"/>
      <dgm:spPr/>
      <dgm:t>
        <a:bodyPr/>
        <a:lstStyle/>
        <a:p>
          <a:endParaRPr lang="en-US"/>
        </a:p>
      </dgm:t>
    </dgm:pt>
    <dgm:pt modelId="{D93D39EA-55FE-4267-93AA-D6EC5C9757B1}" type="pres">
      <dgm:prSet presAssocID="{F8E47BD3-BFE1-4781-8C47-3F0A416A0CBF}" presName="parentText" presStyleLbl="node1" presStyleIdx="1" presStyleCnt="5">
        <dgm:presLayoutVars>
          <dgm:chMax val="0"/>
          <dgm:bulletEnabled val="1"/>
        </dgm:presLayoutVars>
      </dgm:prSet>
      <dgm:spPr/>
      <dgm:t>
        <a:bodyPr/>
        <a:lstStyle/>
        <a:p>
          <a:endParaRPr lang="en-US"/>
        </a:p>
      </dgm:t>
    </dgm:pt>
    <dgm:pt modelId="{EA3D1EAE-AE30-4494-B18E-FC8D58606574}" type="pres">
      <dgm:prSet presAssocID="{F8E47BD3-BFE1-4781-8C47-3F0A416A0CBF}" presName="negativeSpace" presStyleCnt="0"/>
      <dgm:spPr/>
    </dgm:pt>
    <dgm:pt modelId="{AB58944E-5FEF-4EBA-826E-2C5791521419}" type="pres">
      <dgm:prSet presAssocID="{F8E47BD3-BFE1-4781-8C47-3F0A416A0CBF}" presName="childText" presStyleLbl="conFgAcc1" presStyleIdx="1" presStyleCnt="5">
        <dgm:presLayoutVars>
          <dgm:bulletEnabled val="1"/>
        </dgm:presLayoutVars>
      </dgm:prSet>
      <dgm:spPr/>
    </dgm:pt>
    <dgm:pt modelId="{30B57E56-C6B8-4816-915B-44BE8819E23F}" type="pres">
      <dgm:prSet presAssocID="{E6991AB7-101D-4CFE-A7D2-FB3DA9F15B98}" presName="spaceBetweenRectangles" presStyleCnt="0"/>
      <dgm:spPr/>
    </dgm:pt>
    <dgm:pt modelId="{C0F7F016-67F8-4E21-9F1E-EB0BCFD46269}" type="pres">
      <dgm:prSet presAssocID="{88985812-8249-48DF-9EDF-89F94B64F51F}" presName="parentLin" presStyleCnt="0"/>
      <dgm:spPr/>
    </dgm:pt>
    <dgm:pt modelId="{7F83F858-D09D-4376-A0DA-554D65478831}" type="pres">
      <dgm:prSet presAssocID="{88985812-8249-48DF-9EDF-89F94B64F51F}" presName="parentLeftMargin" presStyleLbl="node1" presStyleIdx="1" presStyleCnt="5"/>
      <dgm:spPr/>
      <dgm:t>
        <a:bodyPr/>
        <a:lstStyle/>
        <a:p>
          <a:endParaRPr lang="en-US"/>
        </a:p>
      </dgm:t>
    </dgm:pt>
    <dgm:pt modelId="{F989D986-A2FC-43FA-8B6C-1AB7875D9529}" type="pres">
      <dgm:prSet presAssocID="{88985812-8249-48DF-9EDF-89F94B64F51F}" presName="parentText" presStyleLbl="node1" presStyleIdx="2" presStyleCnt="5">
        <dgm:presLayoutVars>
          <dgm:chMax val="0"/>
          <dgm:bulletEnabled val="1"/>
        </dgm:presLayoutVars>
      </dgm:prSet>
      <dgm:spPr/>
      <dgm:t>
        <a:bodyPr/>
        <a:lstStyle/>
        <a:p>
          <a:endParaRPr lang="en-US"/>
        </a:p>
      </dgm:t>
    </dgm:pt>
    <dgm:pt modelId="{6361F029-B726-42A1-AEF5-7F6877BE9CD8}" type="pres">
      <dgm:prSet presAssocID="{88985812-8249-48DF-9EDF-89F94B64F51F}" presName="negativeSpace" presStyleCnt="0"/>
      <dgm:spPr/>
    </dgm:pt>
    <dgm:pt modelId="{4626882B-3D73-4A95-B74C-DCC362C215EE}" type="pres">
      <dgm:prSet presAssocID="{88985812-8249-48DF-9EDF-89F94B64F51F}" presName="childText" presStyleLbl="conFgAcc1" presStyleIdx="2" presStyleCnt="5">
        <dgm:presLayoutVars>
          <dgm:bulletEnabled val="1"/>
        </dgm:presLayoutVars>
      </dgm:prSet>
      <dgm:spPr/>
    </dgm:pt>
    <dgm:pt modelId="{332A9613-89B1-49F9-9E25-BE17505E1888}" type="pres">
      <dgm:prSet presAssocID="{B6BB378A-4CFA-482E-8B59-5573B1DCBDEC}" presName="spaceBetweenRectangles" presStyleCnt="0"/>
      <dgm:spPr/>
    </dgm:pt>
    <dgm:pt modelId="{B516A368-F665-409C-A974-C27E399E0961}" type="pres">
      <dgm:prSet presAssocID="{C0B44EBD-B949-446C-97BE-09DE457790A5}" presName="parentLin" presStyleCnt="0"/>
      <dgm:spPr/>
    </dgm:pt>
    <dgm:pt modelId="{F642794C-0D8A-4270-A3EB-03AE001C0727}" type="pres">
      <dgm:prSet presAssocID="{C0B44EBD-B949-446C-97BE-09DE457790A5}" presName="parentLeftMargin" presStyleLbl="node1" presStyleIdx="2" presStyleCnt="5"/>
      <dgm:spPr/>
      <dgm:t>
        <a:bodyPr/>
        <a:lstStyle/>
        <a:p>
          <a:endParaRPr lang="en-US"/>
        </a:p>
      </dgm:t>
    </dgm:pt>
    <dgm:pt modelId="{CD6E46DE-6335-47B5-BC29-E2754A3BAC12}" type="pres">
      <dgm:prSet presAssocID="{C0B44EBD-B949-446C-97BE-09DE457790A5}" presName="parentText" presStyleLbl="node1" presStyleIdx="3" presStyleCnt="5">
        <dgm:presLayoutVars>
          <dgm:chMax val="0"/>
          <dgm:bulletEnabled val="1"/>
        </dgm:presLayoutVars>
      </dgm:prSet>
      <dgm:spPr/>
      <dgm:t>
        <a:bodyPr/>
        <a:lstStyle/>
        <a:p>
          <a:endParaRPr lang="en-US"/>
        </a:p>
      </dgm:t>
    </dgm:pt>
    <dgm:pt modelId="{293F883F-16FF-4770-8343-8EB4E945522D}" type="pres">
      <dgm:prSet presAssocID="{C0B44EBD-B949-446C-97BE-09DE457790A5}" presName="negativeSpace" presStyleCnt="0"/>
      <dgm:spPr/>
    </dgm:pt>
    <dgm:pt modelId="{F0969BAA-908A-4493-BD9B-B928EFE53158}" type="pres">
      <dgm:prSet presAssocID="{C0B44EBD-B949-446C-97BE-09DE457790A5}" presName="childText" presStyleLbl="conFgAcc1" presStyleIdx="3" presStyleCnt="5">
        <dgm:presLayoutVars>
          <dgm:bulletEnabled val="1"/>
        </dgm:presLayoutVars>
      </dgm:prSet>
      <dgm:spPr/>
    </dgm:pt>
    <dgm:pt modelId="{DBC9B10C-D325-42E0-811A-49A85DCC859F}" type="pres">
      <dgm:prSet presAssocID="{FCEB1216-812A-4142-8161-B5D17415EE9B}" presName="spaceBetweenRectangles" presStyleCnt="0"/>
      <dgm:spPr/>
    </dgm:pt>
    <dgm:pt modelId="{3919E59C-2DBD-494B-9976-58CF716DD742}" type="pres">
      <dgm:prSet presAssocID="{C1B2548E-FCA1-4A42-8C79-8A8BAA9BAEF6}" presName="parentLin" presStyleCnt="0"/>
      <dgm:spPr/>
    </dgm:pt>
    <dgm:pt modelId="{ABE89683-8FB9-46C2-870C-4DA5B3FCC588}" type="pres">
      <dgm:prSet presAssocID="{C1B2548E-FCA1-4A42-8C79-8A8BAA9BAEF6}" presName="parentLeftMargin" presStyleLbl="node1" presStyleIdx="3" presStyleCnt="5"/>
      <dgm:spPr/>
      <dgm:t>
        <a:bodyPr/>
        <a:lstStyle/>
        <a:p>
          <a:endParaRPr lang="en-US"/>
        </a:p>
      </dgm:t>
    </dgm:pt>
    <dgm:pt modelId="{45A8D1A5-5647-4F1F-8630-D4FD6409EF54}" type="pres">
      <dgm:prSet presAssocID="{C1B2548E-FCA1-4A42-8C79-8A8BAA9BAEF6}" presName="parentText" presStyleLbl="node1" presStyleIdx="4" presStyleCnt="5">
        <dgm:presLayoutVars>
          <dgm:chMax val="0"/>
          <dgm:bulletEnabled val="1"/>
        </dgm:presLayoutVars>
      </dgm:prSet>
      <dgm:spPr/>
      <dgm:t>
        <a:bodyPr/>
        <a:lstStyle/>
        <a:p>
          <a:endParaRPr lang="en-US"/>
        </a:p>
      </dgm:t>
    </dgm:pt>
    <dgm:pt modelId="{1F1E8524-CCD0-4144-BE88-5D0B1DC492EC}" type="pres">
      <dgm:prSet presAssocID="{C1B2548E-FCA1-4A42-8C79-8A8BAA9BAEF6}" presName="negativeSpace" presStyleCnt="0"/>
      <dgm:spPr/>
    </dgm:pt>
    <dgm:pt modelId="{1673CD28-0E01-451B-98D4-9D2B40DCB413}" type="pres">
      <dgm:prSet presAssocID="{C1B2548E-FCA1-4A42-8C79-8A8BAA9BAEF6}" presName="childText" presStyleLbl="conFgAcc1" presStyleIdx="4" presStyleCnt="5">
        <dgm:presLayoutVars>
          <dgm:bulletEnabled val="1"/>
        </dgm:presLayoutVars>
      </dgm:prSet>
      <dgm:spPr/>
    </dgm:pt>
  </dgm:ptLst>
  <dgm:cxnLst>
    <dgm:cxn modelId="{C5A76507-71FE-4C89-AA4A-712E79604634}" type="presOf" srcId="{C1B2548E-FCA1-4A42-8C79-8A8BAA9BAEF6}" destId="{45A8D1A5-5647-4F1F-8630-D4FD6409EF54}" srcOrd="1" destOrd="0" presId="urn:microsoft.com/office/officeart/2005/8/layout/list1"/>
    <dgm:cxn modelId="{A82A4E29-562D-433B-A8DE-E0639D8A32CC}" srcId="{17DD8190-0B4C-4E93-9B18-51BDDA131D4A}" destId="{88985812-8249-48DF-9EDF-89F94B64F51F}" srcOrd="2" destOrd="0" parTransId="{9072E9EC-D105-4A5A-8690-BC26D7D4C6C3}" sibTransId="{B6BB378A-4CFA-482E-8B59-5573B1DCBDEC}"/>
    <dgm:cxn modelId="{E22E2D96-97AC-4A49-BDD0-A9B12CA5BDB6}" type="presOf" srcId="{17DD8190-0B4C-4E93-9B18-51BDDA131D4A}" destId="{84AE3AAB-5881-49E7-AEBD-EE8DCD41E97F}" srcOrd="0" destOrd="0" presId="urn:microsoft.com/office/officeart/2005/8/layout/list1"/>
    <dgm:cxn modelId="{297C1476-2181-45E4-B0E8-CEEE7657F9C8}" type="presOf" srcId="{F8E47BD3-BFE1-4781-8C47-3F0A416A0CBF}" destId="{D93D39EA-55FE-4267-93AA-D6EC5C9757B1}" srcOrd="1" destOrd="0" presId="urn:microsoft.com/office/officeart/2005/8/layout/list1"/>
    <dgm:cxn modelId="{2E2193F3-39C5-40A9-97B7-28D4A2D4DFDC}" srcId="{17DD8190-0B4C-4E93-9B18-51BDDA131D4A}" destId="{C0B44EBD-B949-446C-97BE-09DE457790A5}" srcOrd="3" destOrd="0" parTransId="{63784605-B3C5-4369-A02C-5CD68B033869}" sibTransId="{FCEB1216-812A-4142-8161-B5D17415EE9B}"/>
    <dgm:cxn modelId="{6E74C67E-8DDA-4DD2-A10F-D5A8CBDB1DD8}" type="presOf" srcId="{C7F0F452-1A54-4D40-A37E-B3C799771B7C}" destId="{AE357184-44B9-4FBB-9975-499C3830F8A0}" srcOrd="0" destOrd="0" presId="urn:microsoft.com/office/officeart/2005/8/layout/list1"/>
    <dgm:cxn modelId="{6556A0FE-C497-46C2-BA55-C50860133217}" type="presOf" srcId="{C7F0F452-1A54-4D40-A37E-B3C799771B7C}" destId="{F16697B6-5EBE-43F3-9DE4-696203E9BACB}" srcOrd="1" destOrd="0" presId="urn:microsoft.com/office/officeart/2005/8/layout/list1"/>
    <dgm:cxn modelId="{2D67B140-4196-4983-B4B3-BDD91C59A029}" srcId="{17DD8190-0B4C-4E93-9B18-51BDDA131D4A}" destId="{C1B2548E-FCA1-4A42-8C79-8A8BAA9BAEF6}" srcOrd="4" destOrd="0" parTransId="{0B8E0B7F-1087-44EC-8B3B-32E9EF38538E}" sibTransId="{481A17EA-8D2C-447E-B8AF-8956FF0A1E98}"/>
    <dgm:cxn modelId="{B2D95181-978D-4682-A45C-B5D8EC7C5AD2}" type="presOf" srcId="{88985812-8249-48DF-9EDF-89F94B64F51F}" destId="{F989D986-A2FC-43FA-8B6C-1AB7875D9529}" srcOrd="1" destOrd="0" presId="urn:microsoft.com/office/officeart/2005/8/layout/list1"/>
    <dgm:cxn modelId="{0FF36499-A041-4E5C-A86E-976C2AB6A147}" type="presOf" srcId="{F8E47BD3-BFE1-4781-8C47-3F0A416A0CBF}" destId="{721944F1-FDEC-47B4-8D0A-2972D492B101}" srcOrd="0" destOrd="0" presId="urn:microsoft.com/office/officeart/2005/8/layout/list1"/>
    <dgm:cxn modelId="{769E2DB2-1BC0-443C-AB8C-A733B4F9024E}" type="presOf" srcId="{C1B2548E-FCA1-4A42-8C79-8A8BAA9BAEF6}" destId="{ABE89683-8FB9-46C2-870C-4DA5B3FCC588}" srcOrd="0" destOrd="0" presId="urn:microsoft.com/office/officeart/2005/8/layout/list1"/>
    <dgm:cxn modelId="{DC043C40-C5DD-4661-B640-EFDB09DA3463}" type="presOf" srcId="{C0B44EBD-B949-446C-97BE-09DE457790A5}" destId="{F642794C-0D8A-4270-A3EB-03AE001C0727}" srcOrd="0" destOrd="0" presId="urn:microsoft.com/office/officeart/2005/8/layout/list1"/>
    <dgm:cxn modelId="{0448A4E8-0238-40F0-B386-9FF964DD6318}" srcId="{17DD8190-0B4C-4E93-9B18-51BDDA131D4A}" destId="{C7F0F452-1A54-4D40-A37E-B3C799771B7C}" srcOrd="0" destOrd="0" parTransId="{49086C8D-7D62-4354-8EA2-BAF7C5BDAF46}" sibTransId="{E4EEF311-4CAC-447B-9422-F1073F61A9ED}"/>
    <dgm:cxn modelId="{DB92E444-93AF-4B0E-A813-F385F3F0A957}" type="presOf" srcId="{C0B44EBD-B949-446C-97BE-09DE457790A5}" destId="{CD6E46DE-6335-47B5-BC29-E2754A3BAC12}" srcOrd="1" destOrd="0" presId="urn:microsoft.com/office/officeart/2005/8/layout/list1"/>
    <dgm:cxn modelId="{4B95A528-D988-4FDF-96C7-9CFF596F443C}" srcId="{17DD8190-0B4C-4E93-9B18-51BDDA131D4A}" destId="{F8E47BD3-BFE1-4781-8C47-3F0A416A0CBF}" srcOrd="1" destOrd="0" parTransId="{FA4692A1-538D-408B-8185-0FA7B85611C1}" sibTransId="{E6991AB7-101D-4CFE-A7D2-FB3DA9F15B98}"/>
    <dgm:cxn modelId="{127EFC58-A373-4779-9541-1B6283BD841D}" type="presOf" srcId="{88985812-8249-48DF-9EDF-89F94B64F51F}" destId="{7F83F858-D09D-4376-A0DA-554D65478831}" srcOrd="0" destOrd="0" presId="urn:microsoft.com/office/officeart/2005/8/layout/list1"/>
    <dgm:cxn modelId="{F26E4C70-BC71-4EAD-A5C2-B828EBDE366C}" type="presParOf" srcId="{84AE3AAB-5881-49E7-AEBD-EE8DCD41E97F}" destId="{539E5188-2E25-47F9-8574-39E6379591C9}" srcOrd="0" destOrd="0" presId="urn:microsoft.com/office/officeart/2005/8/layout/list1"/>
    <dgm:cxn modelId="{1289877F-98EF-4E49-A37B-987AD744CF98}" type="presParOf" srcId="{539E5188-2E25-47F9-8574-39E6379591C9}" destId="{AE357184-44B9-4FBB-9975-499C3830F8A0}" srcOrd="0" destOrd="0" presId="urn:microsoft.com/office/officeart/2005/8/layout/list1"/>
    <dgm:cxn modelId="{E1521F6B-182C-4C18-9E50-9E6D33ACA55D}" type="presParOf" srcId="{539E5188-2E25-47F9-8574-39E6379591C9}" destId="{F16697B6-5EBE-43F3-9DE4-696203E9BACB}" srcOrd="1" destOrd="0" presId="urn:microsoft.com/office/officeart/2005/8/layout/list1"/>
    <dgm:cxn modelId="{FA3E633F-A772-41DD-8E0D-142CE90EEF39}" type="presParOf" srcId="{84AE3AAB-5881-49E7-AEBD-EE8DCD41E97F}" destId="{1942F11A-DA1C-4A90-842B-283E1D93CBE6}" srcOrd="1" destOrd="0" presId="urn:microsoft.com/office/officeart/2005/8/layout/list1"/>
    <dgm:cxn modelId="{00C4E4D9-EA72-40E2-AD03-64086FD3D61E}" type="presParOf" srcId="{84AE3AAB-5881-49E7-AEBD-EE8DCD41E97F}" destId="{D8DC2EBC-92A9-45FA-85F6-A9CEBBF6BC45}" srcOrd="2" destOrd="0" presId="urn:microsoft.com/office/officeart/2005/8/layout/list1"/>
    <dgm:cxn modelId="{1B9E4984-6D66-412A-9C3D-FF21E8133C72}" type="presParOf" srcId="{84AE3AAB-5881-49E7-AEBD-EE8DCD41E97F}" destId="{7A59D5B1-3C15-4277-9628-B7D91A4672DF}" srcOrd="3" destOrd="0" presId="urn:microsoft.com/office/officeart/2005/8/layout/list1"/>
    <dgm:cxn modelId="{81BBD277-32A9-404B-8AEC-6088ADBF7588}" type="presParOf" srcId="{84AE3AAB-5881-49E7-AEBD-EE8DCD41E97F}" destId="{74D4F278-97B0-402F-B261-2A5C1F3304F4}" srcOrd="4" destOrd="0" presId="urn:microsoft.com/office/officeart/2005/8/layout/list1"/>
    <dgm:cxn modelId="{E5C4E06D-6FE8-4B0D-B13F-93F3DBACBEB7}" type="presParOf" srcId="{74D4F278-97B0-402F-B261-2A5C1F3304F4}" destId="{721944F1-FDEC-47B4-8D0A-2972D492B101}" srcOrd="0" destOrd="0" presId="urn:microsoft.com/office/officeart/2005/8/layout/list1"/>
    <dgm:cxn modelId="{A3B6BBDB-BBF5-4817-9B5D-6E5874571B29}" type="presParOf" srcId="{74D4F278-97B0-402F-B261-2A5C1F3304F4}" destId="{D93D39EA-55FE-4267-93AA-D6EC5C9757B1}" srcOrd="1" destOrd="0" presId="urn:microsoft.com/office/officeart/2005/8/layout/list1"/>
    <dgm:cxn modelId="{10BD2224-17E6-4DED-BD41-DAA6EA5530A1}" type="presParOf" srcId="{84AE3AAB-5881-49E7-AEBD-EE8DCD41E97F}" destId="{EA3D1EAE-AE30-4494-B18E-FC8D58606574}" srcOrd="5" destOrd="0" presId="urn:microsoft.com/office/officeart/2005/8/layout/list1"/>
    <dgm:cxn modelId="{A2C4A0FC-A331-467A-8F39-3259D3E19C53}" type="presParOf" srcId="{84AE3AAB-5881-49E7-AEBD-EE8DCD41E97F}" destId="{AB58944E-5FEF-4EBA-826E-2C5791521419}" srcOrd="6" destOrd="0" presId="urn:microsoft.com/office/officeart/2005/8/layout/list1"/>
    <dgm:cxn modelId="{DA38B3BE-401F-4286-B3D6-E00506DA0B44}" type="presParOf" srcId="{84AE3AAB-5881-49E7-AEBD-EE8DCD41E97F}" destId="{30B57E56-C6B8-4816-915B-44BE8819E23F}" srcOrd="7" destOrd="0" presId="urn:microsoft.com/office/officeart/2005/8/layout/list1"/>
    <dgm:cxn modelId="{1BC7A95E-985C-49E6-93BA-49E828F71E01}" type="presParOf" srcId="{84AE3AAB-5881-49E7-AEBD-EE8DCD41E97F}" destId="{C0F7F016-67F8-4E21-9F1E-EB0BCFD46269}" srcOrd="8" destOrd="0" presId="urn:microsoft.com/office/officeart/2005/8/layout/list1"/>
    <dgm:cxn modelId="{BA648839-040F-4A7E-A29C-C5BEB5E2FDE7}" type="presParOf" srcId="{C0F7F016-67F8-4E21-9F1E-EB0BCFD46269}" destId="{7F83F858-D09D-4376-A0DA-554D65478831}" srcOrd="0" destOrd="0" presId="urn:microsoft.com/office/officeart/2005/8/layout/list1"/>
    <dgm:cxn modelId="{1045E804-F02C-4180-8524-1AE03303DDBC}" type="presParOf" srcId="{C0F7F016-67F8-4E21-9F1E-EB0BCFD46269}" destId="{F989D986-A2FC-43FA-8B6C-1AB7875D9529}" srcOrd="1" destOrd="0" presId="urn:microsoft.com/office/officeart/2005/8/layout/list1"/>
    <dgm:cxn modelId="{43BC620C-3EDB-4D04-A7F4-141E37D9DE0C}" type="presParOf" srcId="{84AE3AAB-5881-49E7-AEBD-EE8DCD41E97F}" destId="{6361F029-B726-42A1-AEF5-7F6877BE9CD8}" srcOrd="9" destOrd="0" presId="urn:microsoft.com/office/officeart/2005/8/layout/list1"/>
    <dgm:cxn modelId="{15042EB2-2354-432E-9579-62A6235FB3C2}" type="presParOf" srcId="{84AE3AAB-5881-49E7-AEBD-EE8DCD41E97F}" destId="{4626882B-3D73-4A95-B74C-DCC362C215EE}" srcOrd="10" destOrd="0" presId="urn:microsoft.com/office/officeart/2005/8/layout/list1"/>
    <dgm:cxn modelId="{BE7D73B8-9C8F-4A09-962C-B90611799957}" type="presParOf" srcId="{84AE3AAB-5881-49E7-AEBD-EE8DCD41E97F}" destId="{332A9613-89B1-49F9-9E25-BE17505E1888}" srcOrd="11" destOrd="0" presId="urn:microsoft.com/office/officeart/2005/8/layout/list1"/>
    <dgm:cxn modelId="{724F543C-11D4-4FAF-8E43-4CEE59CDA1B1}" type="presParOf" srcId="{84AE3AAB-5881-49E7-AEBD-EE8DCD41E97F}" destId="{B516A368-F665-409C-A974-C27E399E0961}" srcOrd="12" destOrd="0" presId="urn:microsoft.com/office/officeart/2005/8/layout/list1"/>
    <dgm:cxn modelId="{F67502C1-2C1C-4270-AE86-0887A986779C}" type="presParOf" srcId="{B516A368-F665-409C-A974-C27E399E0961}" destId="{F642794C-0D8A-4270-A3EB-03AE001C0727}" srcOrd="0" destOrd="0" presId="urn:microsoft.com/office/officeart/2005/8/layout/list1"/>
    <dgm:cxn modelId="{08D00BFB-227F-4B22-BBBA-C373A0E30ED1}" type="presParOf" srcId="{B516A368-F665-409C-A974-C27E399E0961}" destId="{CD6E46DE-6335-47B5-BC29-E2754A3BAC12}" srcOrd="1" destOrd="0" presId="urn:microsoft.com/office/officeart/2005/8/layout/list1"/>
    <dgm:cxn modelId="{B5F97D34-2ECF-47C1-8148-AE21A031A28F}" type="presParOf" srcId="{84AE3AAB-5881-49E7-AEBD-EE8DCD41E97F}" destId="{293F883F-16FF-4770-8343-8EB4E945522D}" srcOrd="13" destOrd="0" presId="urn:microsoft.com/office/officeart/2005/8/layout/list1"/>
    <dgm:cxn modelId="{248E9431-906C-4AEE-8C0E-B7CF20DF983E}" type="presParOf" srcId="{84AE3AAB-5881-49E7-AEBD-EE8DCD41E97F}" destId="{F0969BAA-908A-4493-BD9B-B928EFE53158}" srcOrd="14" destOrd="0" presId="urn:microsoft.com/office/officeart/2005/8/layout/list1"/>
    <dgm:cxn modelId="{42A4D538-3AA4-4302-AD67-F450C8CDFC86}" type="presParOf" srcId="{84AE3AAB-5881-49E7-AEBD-EE8DCD41E97F}" destId="{DBC9B10C-D325-42E0-811A-49A85DCC859F}" srcOrd="15" destOrd="0" presId="urn:microsoft.com/office/officeart/2005/8/layout/list1"/>
    <dgm:cxn modelId="{693CC8F8-55DA-4C57-B761-FB3B895F7455}" type="presParOf" srcId="{84AE3AAB-5881-49E7-AEBD-EE8DCD41E97F}" destId="{3919E59C-2DBD-494B-9976-58CF716DD742}" srcOrd="16" destOrd="0" presId="urn:microsoft.com/office/officeart/2005/8/layout/list1"/>
    <dgm:cxn modelId="{BE6D4040-946F-434B-9162-D58887C00660}" type="presParOf" srcId="{3919E59C-2DBD-494B-9976-58CF716DD742}" destId="{ABE89683-8FB9-46C2-870C-4DA5B3FCC588}" srcOrd="0" destOrd="0" presId="urn:microsoft.com/office/officeart/2005/8/layout/list1"/>
    <dgm:cxn modelId="{506818D1-F65D-4BC0-B222-DCE06D9A0D7D}" type="presParOf" srcId="{3919E59C-2DBD-494B-9976-58CF716DD742}" destId="{45A8D1A5-5647-4F1F-8630-D4FD6409EF54}" srcOrd="1" destOrd="0" presId="urn:microsoft.com/office/officeart/2005/8/layout/list1"/>
    <dgm:cxn modelId="{28669FD0-CDB3-4A09-B164-A313CA87C314}" type="presParOf" srcId="{84AE3AAB-5881-49E7-AEBD-EE8DCD41E97F}" destId="{1F1E8524-CCD0-4144-BE88-5D0B1DC492EC}" srcOrd="17" destOrd="0" presId="urn:microsoft.com/office/officeart/2005/8/layout/list1"/>
    <dgm:cxn modelId="{A9724C90-BE01-40AD-A29F-BCF59538D426}" type="presParOf" srcId="{84AE3AAB-5881-49E7-AEBD-EE8DCD41E97F}" destId="{1673CD28-0E01-451B-98D4-9D2B40DCB413}" srcOrd="18"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44E7FA8-64A2-49B5-A49D-CF318C6608C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F88793CA-3358-4F19-BDF3-5B32F9F113A8}">
      <dgm:prSet phldrT="[Text]"/>
      <dgm:spPr/>
      <dgm:t>
        <a:bodyPr/>
        <a:lstStyle/>
        <a:p>
          <a:r>
            <a:rPr lang="en-US" dirty="0" smtClean="0"/>
            <a:t>Small business development</a:t>
          </a:r>
          <a:endParaRPr lang="en-US" dirty="0"/>
        </a:p>
      </dgm:t>
    </dgm:pt>
    <dgm:pt modelId="{BBA6CA23-DE08-48AD-B88C-67818F207E01}" type="parTrans" cxnId="{0B4FEFF8-569E-4E56-A289-AD61B6E95981}">
      <dgm:prSet/>
      <dgm:spPr/>
      <dgm:t>
        <a:bodyPr/>
        <a:lstStyle/>
        <a:p>
          <a:endParaRPr lang="en-US"/>
        </a:p>
      </dgm:t>
    </dgm:pt>
    <dgm:pt modelId="{7D936221-2B7A-4A2E-9498-E7AC78FE9E92}" type="sibTrans" cxnId="{0B4FEFF8-569E-4E56-A289-AD61B6E95981}">
      <dgm:prSet/>
      <dgm:spPr/>
      <dgm:t>
        <a:bodyPr/>
        <a:lstStyle/>
        <a:p>
          <a:endParaRPr lang="en-US"/>
        </a:p>
      </dgm:t>
    </dgm:pt>
    <dgm:pt modelId="{9B59DB07-149D-4629-A034-06299ADA6EA1}">
      <dgm:prSet phldrT="[Text]"/>
      <dgm:spPr/>
      <dgm:t>
        <a:bodyPr/>
        <a:lstStyle/>
        <a:p>
          <a:r>
            <a:rPr lang="en-US" dirty="0" smtClean="0"/>
            <a:t>Other goods &amp; services</a:t>
          </a:r>
          <a:endParaRPr lang="en-US" dirty="0"/>
        </a:p>
      </dgm:t>
    </dgm:pt>
    <dgm:pt modelId="{6DAFE116-7C2C-4693-962F-321D2879E7EF}" type="parTrans" cxnId="{7CF0422D-795F-4C35-8FD5-39EAA70DBC73}">
      <dgm:prSet/>
      <dgm:spPr/>
      <dgm:t>
        <a:bodyPr/>
        <a:lstStyle/>
        <a:p>
          <a:endParaRPr lang="en-US"/>
        </a:p>
      </dgm:t>
    </dgm:pt>
    <dgm:pt modelId="{6D0594C7-9F2D-45DB-BC40-4598DF12A274}" type="sibTrans" cxnId="{7CF0422D-795F-4C35-8FD5-39EAA70DBC73}">
      <dgm:prSet/>
      <dgm:spPr/>
      <dgm:t>
        <a:bodyPr/>
        <a:lstStyle/>
        <a:p>
          <a:endParaRPr lang="en-US"/>
        </a:p>
      </dgm:t>
    </dgm:pt>
    <dgm:pt modelId="{B172C204-A543-4BF1-A58B-B287C94AABBB}">
      <dgm:prSet phldrT="[Text]"/>
      <dgm:spPr/>
      <dgm:t>
        <a:bodyPr/>
        <a:lstStyle/>
        <a:p>
          <a:r>
            <a:rPr lang="en-US" dirty="0" smtClean="0"/>
            <a:t>Referral to other services</a:t>
          </a:r>
          <a:endParaRPr lang="en-US" dirty="0"/>
        </a:p>
      </dgm:t>
    </dgm:pt>
    <dgm:pt modelId="{F39D5CA2-F858-48E3-B9AB-E793AF192CB4}" type="parTrans" cxnId="{CA77B06F-DCA4-44F7-9F33-F7F02E26F2C7}">
      <dgm:prSet/>
      <dgm:spPr/>
      <dgm:t>
        <a:bodyPr/>
        <a:lstStyle/>
        <a:p>
          <a:endParaRPr lang="en-US"/>
        </a:p>
      </dgm:t>
    </dgm:pt>
    <dgm:pt modelId="{C74C1624-1F7C-420B-98EF-590558DA9769}" type="sibTrans" cxnId="{CA77B06F-DCA4-44F7-9F33-F7F02E26F2C7}">
      <dgm:prSet/>
      <dgm:spPr/>
      <dgm:t>
        <a:bodyPr/>
        <a:lstStyle/>
        <a:p>
          <a:endParaRPr lang="en-US"/>
        </a:p>
      </dgm:t>
    </dgm:pt>
    <dgm:pt modelId="{9E387F9D-CA57-4979-A8E7-98F0CEAB4BA0}">
      <dgm:prSet/>
      <dgm:spPr/>
      <dgm:t>
        <a:bodyPr/>
        <a:lstStyle/>
        <a:p>
          <a:r>
            <a:rPr lang="en-US" dirty="0" smtClean="0"/>
            <a:t>Transition services</a:t>
          </a:r>
          <a:endParaRPr lang="en-US" dirty="0"/>
        </a:p>
      </dgm:t>
    </dgm:pt>
    <dgm:pt modelId="{2DAD3F7E-D54E-4C86-BF21-CF3E623EA1F3}" type="parTrans" cxnId="{71B5896C-0148-47EA-AF67-12834B7E313F}">
      <dgm:prSet/>
      <dgm:spPr/>
    </dgm:pt>
    <dgm:pt modelId="{5859FB93-A0DE-461E-8A1C-FC920FBCF1F4}" type="sibTrans" cxnId="{71B5896C-0148-47EA-AF67-12834B7E313F}">
      <dgm:prSet/>
      <dgm:spPr/>
    </dgm:pt>
    <dgm:pt modelId="{8BFD0C9C-5F24-41D4-9D4E-4BFBE685F8BD}" type="pres">
      <dgm:prSet presAssocID="{E44E7FA8-64A2-49B5-A49D-CF318C6608C5}" presName="linear" presStyleCnt="0">
        <dgm:presLayoutVars>
          <dgm:dir/>
          <dgm:animLvl val="lvl"/>
          <dgm:resizeHandles val="exact"/>
        </dgm:presLayoutVars>
      </dgm:prSet>
      <dgm:spPr/>
      <dgm:t>
        <a:bodyPr/>
        <a:lstStyle/>
        <a:p>
          <a:endParaRPr lang="en-US"/>
        </a:p>
      </dgm:t>
    </dgm:pt>
    <dgm:pt modelId="{D653DDE1-6550-4887-ABF6-EE4A27E0E771}" type="pres">
      <dgm:prSet presAssocID="{F88793CA-3358-4F19-BDF3-5B32F9F113A8}" presName="parentLin" presStyleCnt="0"/>
      <dgm:spPr/>
    </dgm:pt>
    <dgm:pt modelId="{367B38FE-4930-49C6-A3D9-5C3F62FB23AC}" type="pres">
      <dgm:prSet presAssocID="{F88793CA-3358-4F19-BDF3-5B32F9F113A8}" presName="parentLeftMargin" presStyleLbl="node1" presStyleIdx="0" presStyleCnt="4"/>
      <dgm:spPr/>
      <dgm:t>
        <a:bodyPr/>
        <a:lstStyle/>
        <a:p>
          <a:endParaRPr lang="en-US"/>
        </a:p>
      </dgm:t>
    </dgm:pt>
    <dgm:pt modelId="{2DCF4B91-59E3-4010-9829-6CD4D99BDF5A}" type="pres">
      <dgm:prSet presAssocID="{F88793CA-3358-4F19-BDF3-5B32F9F113A8}" presName="parentText" presStyleLbl="node1" presStyleIdx="0" presStyleCnt="4">
        <dgm:presLayoutVars>
          <dgm:chMax val="0"/>
          <dgm:bulletEnabled val="1"/>
        </dgm:presLayoutVars>
      </dgm:prSet>
      <dgm:spPr/>
      <dgm:t>
        <a:bodyPr/>
        <a:lstStyle/>
        <a:p>
          <a:endParaRPr lang="en-US"/>
        </a:p>
      </dgm:t>
    </dgm:pt>
    <dgm:pt modelId="{F40F0A25-7AC0-4F8F-B3B3-7E9A68BF4994}" type="pres">
      <dgm:prSet presAssocID="{F88793CA-3358-4F19-BDF3-5B32F9F113A8}" presName="negativeSpace" presStyleCnt="0"/>
      <dgm:spPr/>
    </dgm:pt>
    <dgm:pt modelId="{03E04778-FC26-42F1-9AA3-BD90E061BDCB}" type="pres">
      <dgm:prSet presAssocID="{F88793CA-3358-4F19-BDF3-5B32F9F113A8}" presName="childText" presStyleLbl="conFgAcc1" presStyleIdx="0" presStyleCnt="4">
        <dgm:presLayoutVars>
          <dgm:bulletEnabled val="1"/>
        </dgm:presLayoutVars>
      </dgm:prSet>
      <dgm:spPr/>
    </dgm:pt>
    <dgm:pt modelId="{6A7B0DC9-85E6-452D-9814-F69F59B443F7}" type="pres">
      <dgm:prSet presAssocID="{7D936221-2B7A-4A2E-9498-E7AC78FE9E92}" presName="spaceBetweenRectangles" presStyleCnt="0"/>
      <dgm:spPr/>
    </dgm:pt>
    <dgm:pt modelId="{1E249A67-D7F8-4574-95F3-EC333AA86B1A}" type="pres">
      <dgm:prSet presAssocID="{9E387F9D-CA57-4979-A8E7-98F0CEAB4BA0}" presName="parentLin" presStyleCnt="0"/>
      <dgm:spPr/>
    </dgm:pt>
    <dgm:pt modelId="{98EFE496-3CF8-4DBD-B9B4-A8236DCA326D}" type="pres">
      <dgm:prSet presAssocID="{9E387F9D-CA57-4979-A8E7-98F0CEAB4BA0}" presName="parentLeftMargin" presStyleLbl="node1" presStyleIdx="0" presStyleCnt="4"/>
      <dgm:spPr/>
      <dgm:t>
        <a:bodyPr/>
        <a:lstStyle/>
        <a:p>
          <a:endParaRPr lang="en-US"/>
        </a:p>
      </dgm:t>
    </dgm:pt>
    <dgm:pt modelId="{D9D26E9A-FD47-4846-8DD0-D1699E35C6F2}" type="pres">
      <dgm:prSet presAssocID="{9E387F9D-CA57-4979-A8E7-98F0CEAB4BA0}" presName="parentText" presStyleLbl="node1" presStyleIdx="1" presStyleCnt="4">
        <dgm:presLayoutVars>
          <dgm:chMax val="0"/>
          <dgm:bulletEnabled val="1"/>
        </dgm:presLayoutVars>
      </dgm:prSet>
      <dgm:spPr/>
      <dgm:t>
        <a:bodyPr/>
        <a:lstStyle/>
        <a:p>
          <a:endParaRPr lang="en-US"/>
        </a:p>
      </dgm:t>
    </dgm:pt>
    <dgm:pt modelId="{925F4B80-8AEB-4813-9D75-95B9CFB2AEDB}" type="pres">
      <dgm:prSet presAssocID="{9E387F9D-CA57-4979-A8E7-98F0CEAB4BA0}" presName="negativeSpace" presStyleCnt="0"/>
      <dgm:spPr/>
    </dgm:pt>
    <dgm:pt modelId="{1DA4AE97-6DD4-4F96-BC2C-30D89F0F68C7}" type="pres">
      <dgm:prSet presAssocID="{9E387F9D-CA57-4979-A8E7-98F0CEAB4BA0}" presName="childText" presStyleLbl="conFgAcc1" presStyleIdx="1" presStyleCnt="4">
        <dgm:presLayoutVars>
          <dgm:bulletEnabled val="1"/>
        </dgm:presLayoutVars>
      </dgm:prSet>
      <dgm:spPr/>
    </dgm:pt>
    <dgm:pt modelId="{2422705F-110E-4679-A522-87DAD907A78D}" type="pres">
      <dgm:prSet presAssocID="{5859FB93-A0DE-461E-8A1C-FC920FBCF1F4}" presName="spaceBetweenRectangles" presStyleCnt="0"/>
      <dgm:spPr/>
    </dgm:pt>
    <dgm:pt modelId="{10E383A2-9251-4BA6-B48A-9B50C2EFDBC8}" type="pres">
      <dgm:prSet presAssocID="{9B59DB07-149D-4629-A034-06299ADA6EA1}" presName="parentLin" presStyleCnt="0"/>
      <dgm:spPr/>
    </dgm:pt>
    <dgm:pt modelId="{4E668012-893D-402C-8B2B-4F2501AE2491}" type="pres">
      <dgm:prSet presAssocID="{9B59DB07-149D-4629-A034-06299ADA6EA1}" presName="parentLeftMargin" presStyleLbl="node1" presStyleIdx="1" presStyleCnt="4"/>
      <dgm:spPr/>
      <dgm:t>
        <a:bodyPr/>
        <a:lstStyle/>
        <a:p>
          <a:endParaRPr lang="en-US"/>
        </a:p>
      </dgm:t>
    </dgm:pt>
    <dgm:pt modelId="{C950117E-021B-4112-A022-0A2A2F96ACF1}" type="pres">
      <dgm:prSet presAssocID="{9B59DB07-149D-4629-A034-06299ADA6EA1}" presName="parentText" presStyleLbl="node1" presStyleIdx="2" presStyleCnt="4">
        <dgm:presLayoutVars>
          <dgm:chMax val="0"/>
          <dgm:bulletEnabled val="1"/>
        </dgm:presLayoutVars>
      </dgm:prSet>
      <dgm:spPr/>
      <dgm:t>
        <a:bodyPr/>
        <a:lstStyle/>
        <a:p>
          <a:endParaRPr lang="en-US"/>
        </a:p>
      </dgm:t>
    </dgm:pt>
    <dgm:pt modelId="{7FC0B3DE-59A7-4412-94B1-31AA33A0FB45}" type="pres">
      <dgm:prSet presAssocID="{9B59DB07-149D-4629-A034-06299ADA6EA1}" presName="negativeSpace" presStyleCnt="0"/>
      <dgm:spPr/>
    </dgm:pt>
    <dgm:pt modelId="{1491ED06-76F7-45C9-971C-676CF0CC0B78}" type="pres">
      <dgm:prSet presAssocID="{9B59DB07-149D-4629-A034-06299ADA6EA1}" presName="childText" presStyleLbl="conFgAcc1" presStyleIdx="2" presStyleCnt="4">
        <dgm:presLayoutVars>
          <dgm:bulletEnabled val="1"/>
        </dgm:presLayoutVars>
      </dgm:prSet>
      <dgm:spPr/>
    </dgm:pt>
    <dgm:pt modelId="{926FF3C9-0CE3-4B53-A1F7-0DF505BCFD22}" type="pres">
      <dgm:prSet presAssocID="{6D0594C7-9F2D-45DB-BC40-4598DF12A274}" presName="spaceBetweenRectangles" presStyleCnt="0"/>
      <dgm:spPr/>
    </dgm:pt>
    <dgm:pt modelId="{6FB4EEDA-3F74-4F2C-8AA6-B15BF2110E67}" type="pres">
      <dgm:prSet presAssocID="{B172C204-A543-4BF1-A58B-B287C94AABBB}" presName="parentLin" presStyleCnt="0"/>
      <dgm:spPr/>
    </dgm:pt>
    <dgm:pt modelId="{191F441F-F149-46F1-8D22-CB59D2C3B1E1}" type="pres">
      <dgm:prSet presAssocID="{B172C204-A543-4BF1-A58B-B287C94AABBB}" presName="parentLeftMargin" presStyleLbl="node1" presStyleIdx="2" presStyleCnt="4"/>
      <dgm:spPr/>
      <dgm:t>
        <a:bodyPr/>
        <a:lstStyle/>
        <a:p>
          <a:endParaRPr lang="en-US"/>
        </a:p>
      </dgm:t>
    </dgm:pt>
    <dgm:pt modelId="{8E84853F-4D72-4277-BE95-7E89A4EFD4F9}" type="pres">
      <dgm:prSet presAssocID="{B172C204-A543-4BF1-A58B-B287C94AABBB}" presName="parentText" presStyleLbl="node1" presStyleIdx="3" presStyleCnt="4">
        <dgm:presLayoutVars>
          <dgm:chMax val="0"/>
          <dgm:bulletEnabled val="1"/>
        </dgm:presLayoutVars>
      </dgm:prSet>
      <dgm:spPr/>
      <dgm:t>
        <a:bodyPr/>
        <a:lstStyle/>
        <a:p>
          <a:endParaRPr lang="en-US"/>
        </a:p>
      </dgm:t>
    </dgm:pt>
    <dgm:pt modelId="{8375BF10-7F56-4BCE-B3C9-286AA4963673}" type="pres">
      <dgm:prSet presAssocID="{B172C204-A543-4BF1-A58B-B287C94AABBB}" presName="negativeSpace" presStyleCnt="0"/>
      <dgm:spPr/>
    </dgm:pt>
    <dgm:pt modelId="{6FA5D8DE-2838-42AA-8389-2BD845DF69A6}" type="pres">
      <dgm:prSet presAssocID="{B172C204-A543-4BF1-A58B-B287C94AABBB}" presName="childText" presStyleLbl="conFgAcc1" presStyleIdx="3" presStyleCnt="4">
        <dgm:presLayoutVars>
          <dgm:bulletEnabled val="1"/>
        </dgm:presLayoutVars>
      </dgm:prSet>
      <dgm:spPr/>
    </dgm:pt>
  </dgm:ptLst>
  <dgm:cxnLst>
    <dgm:cxn modelId="{C53EC554-698F-4C6B-B1B2-4E6EC55DD675}" type="presOf" srcId="{B172C204-A543-4BF1-A58B-B287C94AABBB}" destId="{191F441F-F149-46F1-8D22-CB59D2C3B1E1}" srcOrd="0" destOrd="0" presId="urn:microsoft.com/office/officeart/2005/8/layout/list1"/>
    <dgm:cxn modelId="{B9E95500-FC64-4650-81A2-186BFE690A16}" type="presOf" srcId="{9B59DB07-149D-4629-A034-06299ADA6EA1}" destId="{C950117E-021B-4112-A022-0A2A2F96ACF1}" srcOrd="1" destOrd="0" presId="urn:microsoft.com/office/officeart/2005/8/layout/list1"/>
    <dgm:cxn modelId="{0B4FEFF8-569E-4E56-A289-AD61B6E95981}" srcId="{E44E7FA8-64A2-49B5-A49D-CF318C6608C5}" destId="{F88793CA-3358-4F19-BDF3-5B32F9F113A8}" srcOrd="0" destOrd="0" parTransId="{BBA6CA23-DE08-48AD-B88C-67818F207E01}" sibTransId="{7D936221-2B7A-4A2E-9498-E7AC78FE9E92}"/>
    <dgm:cxn modelId="{0680E832-4680-450C-8536-CB2BF494FD50}" type="presOf" srcId="{9E387F9D-CA57-4979-A8E7-98F0CEAB4BA0}" destId="{D9D26E9A-FD47-4846-8DD0-D1699E35C6F2}" srcOrd="1" destOrd="0" presId="urn:microsoft.com/office/officeart/2005/8/layout/list1"/>
    <dgm:cxn modelId="{E96776B6-6E8E-4B6B-8940-AE91625238BF}" type="presOf" srcId="{E44E7FA8-64A2-49B5-A49D-CF318C6608C5}" destId="{8BFD0C9C-5F24-41D4-9D4E-4BFBE685F8BD}" srcOrd="0" destOrd="0" presId="urn:microsoft.com/office/officeart/2005/8/layout/list1"/>
    <dgm:cxn modelId="{24B27878-7078-472A-A241-2A4E3F39AC33}" type="presOf" srcId="{9E387F9D-CA57-4979-A8E7-98F0CEAB4BA0}" destId="{98EFE496-3CF8-4DBD-B9B4-A8236DCA326D}" srcOrd="0" destOrd="0" presId="urn:microsoft.com/office/officeart/2005/8/layout/list1"/>
    <dgm:cxn modelId="{71B5896C-0148-47EA-AF67-12834B7E313F}" srcId="{E44E7FA8-64A2-49B5-A49D-CF318C6608C5}" destId="{9E387F9D-CA57-4979-A8E7-98F0CEAB4BA0}" srcOrd="1" destOrd="0" parTransId="{2DAD3F7E-D54E-4C86-BF21-CF3E623EA1F3}" sibTransId="{5859FB93-A0DE-461E-8A1C-FC920FBCF1F4}"/>
    <dgm:cxn modelId="{65810C1A-5A71-47F2-B083-E958A6B9BD6E}" type="presOf" srcId="{F88793CA-3358-4F19-BDF3-5B32F9F113A8}" destId="{367B38FE-4930-49C6-A3D9-5C3F62FB23AC}" srcOrd="0" destOrd="0" presId="urn:microsoft.com/office/officeart/2005/8/layout/list1"/>
    <dgm:cxn modelId="{BE2CF965-F191-4401-A2DE-4EB70856FB1A}" type="presOf" srcId="{F88793CA-3358-4F19-BDF3-5B32F9F113A8}" destId="{2DCF4B91-59E3-4010-9829-6CD4D99BDF5A}" srcOrd="1" destOrd="0" presId="urn:microsoft.com/office/officeart/2005/8/layout/list1"/>
    <dgm:cxn modelId="{CA77B06F-DCA4-44F7-9F33-F7F02E26F2C7}" srcId="{E44E7FA8-64A2-49B5-A49D-CF318C6608C5}" destId="{B172C204-A543-4BF1-A58B-B287C94AABBB}" srcOrd="3" destOrd="0" parTransId="{F39D5CA2-F858-48E3-B9AB-E793AF192CB4}" sibTransId="{C74C1624-1F7C-420B-98EF-590558DA9769}"/>
    <dgm:cxn modelId="{306847FD-069B-4AEB-89A7-CA6E0AB846F2}" type="presOf" srcId="{B172C204-A543-4BF1-A58B-B287C94AABBB}" destId="{8E84853F-4D72-4277-BE95-7E89A4EFD4F9}" srcOrd="1" destOrd="0" presId="urn:microsoft.com/office/officeart/2005/8/layout/list1"/>
    <dgm:cxn modelId="{7CF0422D-795F-4C35-8FD5-39EAA70DBC73}" srcId="{E44E7FA8-64A2-49B5-A49D-CF318C6608C5}" destId="{9B59DB07-149D-4629-A034-06299ADA6EA1}" srcOrd="2" destOrd="0" parTransId="{6DAFE116-7C2C-4693-962F-321D2879E7EF}" sibTransId="{6D0594C7-9F2D-45DB-BC40-4598DF12A274}"/>
    <dgm:cxn modelId="{02ED3EF7-72BE-4A11-A33F-AA7A70841F66}" type="presOf" srcId="{9B59DB07-149D-4629-A034-06299ADA6EA1}" destId="{4E668012-893D-402C-8B2B-4F2501AE2491}" srcOrd="0" destOrd="0" presId="urn:microsoft.com/office/officeart/2005/8/layout/list1"/>
    <dgm:cxn modelId="{59A99BBF-68B6-4257-98AB-9A1A9C7E3184}" type="presParOf" srcId="{8BFD0C9C-5F24-41D4-9D4E-4BFBE685F8BD}" destId="{D653DDE1-6550-4887-ABF6-EE4A27E0E771}" srcOrd="0" destOrd="0" presId="urn:microsoft.com/office/officeart/2005/8/layout/list1"/>
    <dgm:cxn modelId="{BD23BD27-1DE2-4DD9-A095-B0926E1F4413}" type="presParOf" srcId="{D653DDE1-6550-4887-ABF6-EE4A27E0E771}" destId="{367B38FE-4930-49C6-A3D9-5C3F62FB23AC}" srcOrd="0" destOrd="0" presId="urn:microsoft.com/office/officeart/2005/8/layout/list1"/>
    <dgm:cxn modelId="{20FED76B-BF16-453E-B5D4-E94975FC253F}" type="presParOf" srcId="{D653DDE1-6550-4887-ABF6-EE4A27E0E771}" destId="{2DCF4B91-59E3-4010-9829-6CD4D99BDF5A}" srcOrd="1" destOrd="0" presId="urn:microsoft.com/office/officeart/2005/8/layout/list1"/>
    <dgm:cxn modelId="{FF27A936-C731-4320-8CB4-03DF99197802}" type="presParOf" srcId="{8BFD0C9C-5F24-41D4-9D4E-4BFBE685F8BD}" destId="{F40F0A25-7AC0-4F8F-B3B3-7E9A68BF4994}" srcOrd="1" destOrd="0" presId="urn:microsoft.com/office/officeart/2005/8/layout/list1"/>
    <dgm:cxn modelId="{D323389E-EFAD-4BC4-A9EE-CD907B450B09}" type="presParOf" srcId="{8BFD0C9C-5F24-41D4-9D4E-4BFBE685F8BD}" destId="{03E04778-FC26-42F1-9AA3-BD90E061BDCB}" srcOrd="2" destOrd="0" presId="urn:microsoft.com/office/officeart/2005/8/layout/list1"/>
    <dgm:cxn modelId="{F437BD48-B50C-4FF9-9C53-D3F18D927C90}" type="presParOf" srcId="{8BFD0C9C-5F24-41D4-9D4E-4BFBE685F8BD}" destId="{6A7B0DC9-85E6-452D-9814-F69F59B443F7}" srcOrd="3" destOrd="0" presId="urn:microsoft.com/office/officeart/2005/8/layout/list1"/>
    <dgm:cxn modelId="{F01FA0C4-BE4B-4906-82A5-DD8DDE1E15CA}" type="presParOf" srcId="{8BFD0C9C-5F24-41D4-9D4E-4BFBE685F8BD}" destId="{1E249A67-D7F8-4574-95F3-EC333AA86B1A}" srcOrd="4" destOrd="0" presId="urn:microsoft.com/office/officeart/2005/8/layout/list1"/>
    <dgm:cxn modelId="{8498F41F-A84F-42D8-8ACF-020FD3A82783}" type="presParOf" srcId="{1E249A67-D7F8-4574-95F3-EC333AA86B1A}" destId="{98EFE496-3CF8-4DBD-B9B4-A8236DCA326D}" srcOrd="0" destOrd="0" presId="urn:microsoft.com/office/officeart/2005/8/layout/list1"/>
    <dgm:cxn modelId="{A86B5C80-B680-49CF-B2AD-3911C9148D74}" type="presParOf" srcId="{1E249A67-D7F8-4574-95F3-EC333AA86B1A}" destId="{D9D26E9A-FD47-4846-8DD0-D1699E35C6F2}" srcOrd="1" destOrd="0" presId="urn:microsoft.com/office/officeart/2005/8/layout/list1"/>
    <dgm:cxn modelId="{6FA681C3-0514-41C1-9AE8-F80E79F509D7}" type="presParOf" srcId="{8BFD0C9C-5F24-41D4-9D4E-4BFBE685F8BD}" destId="{925F4B80-8AEB-4813-9D75-95B9CFB2AEDB}" srcOrd="5" destOrd="0" presId="urn:microsoft.com/office/officeart/2005/8/layout/list1"/>
    <dgm:cxn modelId="{D0FC5D5A-54FC-4B4A-B8E3-341C5BDD3518}" type="presParOf" srcId="{8BFD0C9C-5F24-41D4-9D4E-4BFBE685F8BD}" destId="{1DA4AE97-6DD4-4F96-BC2C-30D89F0F68C7}" srcOrd="6" destOrd="0" presId="urn:microsoft.com/office/officeart/2005/8/layout/list1"/>
    <dgm:cxn modelId="{42C003BE-868C-4CB2-8737-3995D46EF732}" type="presParOf" srcId="{8BFD0C9C-5F24-41D4-9D4E-4BFBE685F8BD}" destId="{2422705F-110E-4679-A522-87DAD907A78D}" srcOrd="7" destOrd="0" presId="urn:microsoft.com/office/officeart/2005/8/layout/list1"/>
    <dgm:cxn modelId="{1347BD51-FF7D-4040-8BD4-7615F22A4EBF}" type="presParOf" srcId="{8BFD0C9C-5F24-41D4-9D4E-4BFBE685F8BD}" destId="{10E383A2-9251-4BA6-B48A-9B50C2EFDBC8}" srcOrd="8" destOrd="0" presId="urn:microsoft.com/office/officeart/2005/8/layout/list1"/>
    <dgm:cxn modelId="{091AF37F-3401-4E0D-88D4-5F5D155B456E}" type="presParOf" srcId="{10E383A2-9251-4BA6-B48A-9B50C2EFDBC8}" destId="{4E668012-893D-402C-8B2B-4F2501AE2491}" srcOrd="0" destOrd="0" presId="urn:microsoft.com/office/officeart/2005/8/layout/list1"/>
    <dgm:cxn modelId="{02CA0A70-4B26-46F8-924B-7C084439FCA8}" type="presParOf" srcId="{10E383A2-9251-4BA6-B48A-9B50C2EFDBC8}" destId="{C950117E-021B-4112-A022-0A2A2F96ACF1}" srcOrd="1" destOrd="0" presId="urn:microsoft.com/office/officeart/2005/8/layout/list1"/>
    <dgm:cxn modelId="{D8211AF0-3050-4435-B08E-8FD5A64A28DA}" type="presParOf" srcId="{8BFD0C9C-5F24-41D4-9D4E-4BFBE685F8BD}" destId="{7FC0B3DE-59A7-4412-94B1-31AA33A0FB45}" srcOrd="9" destOrd="0" presId="urn:microsoft.com/office/officeart/2005/8/layout/list1"/>
    <dgm:cxn modelId="{9187D2CE-4A1F-4F3D-A898-AD2E78BBC4CE}" type="presParOf" srcId="{8BFD0C9C-5F24-41D4-9D4E-4BFBE685F8BD}" destId="{1491ED06-76F7-45C9-971C-676CF0CC0B78}" srcOrd="10" destOrd="0" presId="urn:microsoft.com/office/officeart/2005/8/layout/list1"/>
    <dgm:cxn modelId="{8AA996C8-6BA7-49F6-9B7D-B005C4CCFC65}" type="presParOf" srcId="{8BFD0C9C-5F24-41D4-9D4E-4BFBE685F8BD}" destId="{926FF3C9-0CE3-4B53-A1F7-0DF505BCFD22}" srcOrd="11" destOrd="0" presId="urn:microsoft.com/office/officeart/2005/8/layout/list1"/>
    <dgm:cxn modelId="{EA8353E6-D43A-4E15-BFB1-EBFD38EEE04A}" type="presParOf" srcId="{8BFD0C9C-5F24-41D4-9D4E-4BFBE685F8BD}" destId="{6FB4EEDA-3F74-4F2C-8AA6-B15BF2110E67}" srcOrd="12" destOrd="0" presId="urn:microsoft.com/office/officeart/2005/8/layout/list1"/>
    <dgm:cxn modelId="{601DFF55-2CC6-4532-BFBC-A5B1213C9F20}" type="presParOf" srcId="{6FB4EEDA-3F74-4F2C-8AA6-B15BF2110E67}" destId="{191F441F-F149-46F1-8D22-CB59D2C3B1E1}" srcOrd="0" destOrd="0" presId="urn:microsoft.com/office/officeart/2005/8/layout/list1"/>
    <dgm:cxn modelId="{5E45F825-5C97-4FF4-8630-354C8CC44F2B}" type="presParOf" srcId="{6FB4EEDA-3F74-4F2C-8AA6-B15BF2110E67}" destId="{8E84853F-4D72-4277-BE95-7E89A4EFD4F9}" srcOrd="1" destOrd="0" presId="urn:microsoft.com/office/officeart/2005/8/layout/list1"/>
    <dgm:cxn modelId="{87A2A656-B2BA-49CF-9108-B9E76E9BEA35}" type="presParOf" srcId="{8BFD0C9C-5F24-41D4-9D4E-4BFBE685F8BD}" destId="{8375BF10-7F56-4BCE-B3C9-286AA4963673}" srcOrd="13" destOrd="0" presId="urn:microsoft.com/office/officeart/2005/8/layout/list1"/>
    <dgm:cxn modelId="{8ACB0677-2CA2-4373-9CD3-736D4B01DFBE}" type="presParOf" srcId="{8BFD0C9C-5F24-41D4-9D4E-4BFBE685F8BD}" destId="{6FA5D8DE-2838-42AA-8389-2BD845DF69A6}" srcOrd="14"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1272C93-5CB9-4072-B272-13FA5C75D16C}" type="doc">
      <dgm:prSet loTypeId="urn:microsoft.com/office/officeart/2005/8/layout/gear1" loCatId="relationship" qsTypeId="urn:microsoft.com/office/officeart/2005/8/quickstyle/3d5" qsCatId="3D" csTypeId="urn:microsoft.com/office/officeart/2005/8/colors/accent1_2" csCatId="accent1" phldr="1"/>
      <dgm:spPr/>
    </dgm:pt>
    <dgm:pt modelId="{6F6FBEE8-86E8-43EA-8153-3845CFBF4067}">
      <dgm:prSet phldrT="[Text]"/>
      <dgm:spPr/>
      <dgm:t>
        <a:bodyPr/>
        <a:lstStyle/>
        <a:p>
          <a:r>
            <a:rPr lang="en-US" dirty="0" smtClean="0"/>
            <a:t>Services</a:t>
          </a:r>
          <a:endParaRPr lang="en-US" dirty="0"/>
        </a:p>
      </dgm:t>
    </dgm:pt>
    <dgm:pt modelId="{E98AC8FC-DCA0-4A7D-800E-612FB14ED381}" type="parTrans" cxnId="{60B723DE-719E-4B94-893E-E2D88A2892A9}">
      <dgm:prSet/>
      <dgm:spPr/>
      <dgm:t>
        <a:bodyPr/>
        <a:lstStyle/>
        <a:p>
          <a:endParaRPr lang="en-US"/>
        </a:p>
      </dgm:t>
    </dgm:pt>
    <dgm:pt modelId="{11B0AF88-D4A6-48C8-B1A9-2CA664DA5190}" type="sibTrans" cxnId="{60B723DE-719E-4B94-893E-E2D88A2892A9}">
      <dgm:prSet/>
      <dgm:spPr/>
      <dgm:t>
        <a:bodyPr/>
        <a:lstStyle/>
        <a:p>
          <a:endParaRPr lang="en-US"/>
        </a:p>
      </dgm:t>
    </dgm:pt>
    <dgm:pt modelId="{C8B4E335-16B8-4B0C-ABC8-1910B97A7884}">
      <dgm:prSet phldrT="[Text]"/>
      <dgm:spPr/>
      <dgm:t>
        <a:bodyPr/>
        <a:lstStyle/>
        <a:p>
          <a:r>
            <a:rPr lang="en-US" dirty="0" smtClean="0"/>
            <a:t>IPE</a:t>
          </a:r>
          <a:endParaRPr lang="en-US" dirty="0"/>
        </a:p>
      </dgm:t>
    </dgm:pt>
    <dgm:pt modelId="{F787A25E-708E-4A03-8F4B-B389DB644D76}" type="parTrans" cxnId="{B3F419CE-8214-4A9F-988C-A51602B2659C}">
      <dgm:prSet/>
      <dgm:spPr/>
      <dgm:t>
        <a:bodyPr/>
        <a:lstStyle/>
        <a:p>
          <a:endParaRPr lang="en-US"/>
        </a:p>
      </dgm:t>
    </dgm:pt>
    <dgm:pt modelId="{0F0B1933-59EF-4401-9A31-8324676DB943}" type="sibTrans" cxnId="{B3F419CE-8214-4A9F-988C-A51602B2659C}">
      <dgm:prSet/>
      <dgm:spPr/>
      <dgm:t>
        <a:bodyPr/>
        <a:lstStyle/>
        <a:p>
          <a:endParaRPr lang="en-US"/>
        </a:p>
      </dgm:t>
    </dgm:pt>
    <dgm:pt modelId="{1ED63B59-63BF-478A-9362-C96F1743B2EB}">
      <dgm:prSet phldrT="[Text]"/>
      <dgm:spPr/>
      <dgm:t>
        <a:bodyPr/>
        <a:lstStyle/>
        <a:p>
          <a:r>
            <a:rPr lang="en-US" dirty="0" smtClean="0"/>
            <a:t>Assessment</a:t>
          </a:r>
          <a:endParaRPr lang="en-US" dirty="0"/>
        </a:p>
      </dgm:t>
    </dgm:pt>
    <dgm:pt modelId="{4C1C530D-94FF-4F5D-A445-078E9B2F193B}" type="parTrans" cxnId="{F99AC295-3067-4503-B290-9388D21CF07D}">
      <dgm:prSet/>
      <dgm:spPr/>
      <dgm:t>
        <a:bodyPr/>
        <a:lstStyle/>
        <a:p>
          <a:endParaRPr lang="en-US"/>
        </a:p>
      </dgm:t>
    </dgm:pt>
    <dgm:pt modelId="{9D068818-E284-4F67-B43F-C0390E1001A5}" type="sibTrans" cxnId="{F99AC295-3067-4503-B290-9388D21CF07D}">
      <dgm:prSet/>
      <dgm:spPr/>
      <dgm:t>
        <a:bodyPr/>
        <a:lstStyle/>
        <a:p>
          <a:endParaRPr lang="en-US"/>
        </a:p>
      </dgm:t>
    </dgm:pt>
    <dgm:pt modelId="{9BC63BAD-BBF4-4607-B186-0CD3511DA2FC}" type="pres">
      <dgm:prSet presAssocID="{B1272C93-5CB9-4072-B272-13FA5C75D16C}" presName="composite" presStyleCnt="0">
        <dgm:presLayoutVars>
          <dgm:chMax val="3"/>
          <dgm:animLvl val="lvl"/>
          <dgm:resizeHandles val="exact"/>
        </dgm:presLayoutVars>
      </dgm:prSet>
      <dgm:spPr/>
    </dgm:pt>
    <dgm:pt modelId="{43EFCB74-55F0-4039-BF01-2F15075D1A2B}" type="pres">
      <dgm:prSet presAssocID="{6F6FBEE8-86E8-43EA-8153-3845CFBF4067}" presName="gear1" presStyleLbl="node1" presStyleIdx="0" presStyleCnt="3">
        <dgm:presLayoutVars>
          <dgm:chMax val="1"/>
          <dgm:bulletEnabled val="1"/>
        </dgm:presLayoutVars>
      </dgm:prSet>
      <dgm:spPr/>
      <dgm:t>
        <a:bodyPr/>
        <a:lstStyle/>
        <a:p>
          <a:endParaRPr lang="en-US"/>
        </a:p>
      </dgm:t>
    </dgm:pt>
    <dgm:pt modelId="{738C4646-97FA-42A3-BA46-B8AC4DB1CAE6}" type="pres">
      <dgm:prSet presAssocID="{6F6FBEE8-86E8-43EA-8153-3845CFBF4067}" presName="gear1srcNode" presStyleLbl="node1" presStyleIdx="0" presStyleCnt="3"/>
      <dgm:spPr/>
      <dgm:t>
        <a:bodyPr/>
        <a:lstStyle/>
        <a:p>
          <a:endParaRPr lang="en-US"/>
        </a:p>
      </dgm:t>
    </dgm:pt>
    <dgm:pt modelId="{2EE2BE43-B7E6-4A57-8ABE-139FBF99A28C}" type="pres">
      <dgm:prSet presAssocID="{6F6FBEE8-86E8-43EA-8153-3845CFBF4067}" presName="gear1dstNode" presStyleLbl="node1" presStyleIdx="0" presStyleCnt="3"/>
      <dgm:spPr/>
      <dgm:t>
        <a:bodyPr/>
        <a:lstStyle/>
        <a:p>
          <a:endParaRPr lang="en-US"/>
        </a:p>
      </dgm:t>
    </dgm:pt>
    <dgm:pt modelId="{A5CF2E2B-0CFA-438C-AA8B-D117FBB4BB7A}" type="pres">
      <dgm:prSet presAssocID="{C8B4E335-16B8-4B0C-ABC8-1910B97A7884}" presName="gear2" presStyleLbl="node1" presStyleIdx="1" presStyleCnt="3">
        <dgm:presLayoutVars>
          <dgm:chMax val="1"/>
          <dgm:bulletEnabled val="1"/>
        </dgm:presLayoutVars>
      </dgm:prSet>
      <dgm:spPr/>
      <dgm:t>
        <a:bodyPr/>
        <a:lstStyle/>
        <a:p>
          <a:endParaRPr lang="en-US"/>
        </a:p>
      </dgm:t>
    </dgm:pt>
    <dgm:pt modelId="{6564DCA4-732E-4133-98C6-39EAC16475F1}" type="pres">
      <dgm:prSet presAssocID="{C8B4E335-16B8-4B0C-ABC8-1910B97A7884}" presName="gear2srcNode" presStyleLbl="node1" presStyleIdx="1" presStyleCnt="3"/>
      <dgm:spPr/>
      <dgm:t>
        <a:bodyPr/>
        <a:lstStyle/>
        <a:p>
          <a:endParaRPr lang="en-US"/>
        </a:p>
      </dgm:t>
    </dgm:pt>
    <dgm:pt modelId="{F8004F28-C86E-45C2-837B-674659EAE8DA}" type="pres">
      <dgm:prSet presAssocID="{C8B4E335-16B8-4B0C-ABC8-1910B97A7884}" presName="gear2dstNode" presStyleLbl="node1" presStyleIdx="1" presStyleCnt="3"/>
      <dgm:spPr/>
      <dgm:t>
        <a:bodyPr/>
        <a:lstStyle/>
        <a:p>
          <a:endParaRPr lang="en-US"/>
        </a:p>
      </dgm:t>
    </dgm:pt>
    <dgm:pt modelId="{C736E0D3-1A5F-4883-832F-44EDEF72645E}" type="pres">
      <dgm:prSet presAssocID="{1ED63B59-63BF-478A-9362-C96F1743B2EB}" presName="gear3" presStyleLbl="node1" presStyleIdx="2" presStyleCnt="3"/>
      <dgm:spPr/>
      <dgm:t>
        <a:bodyPr/>
        <a:lstStyle/>
        <a:p>
          <a:endParaRPr lang="en-US"/>
        </a:p>
      </dgm:t>
    </dgm:pt>
    <dgm:pt modelId="{1A772DED-E3A4-4AAB-8827-B7E8D1805BA8}" type="pres">
      <dgm:prSet presAssocID="{1ED63B59-63BF-478A-9362-C96F1743B2EB}" presName="gear3tx" presStyleLbl="node1" presStyleIdx="2" presStyleCnt="3">
        <dgm:presLayoutVars>
          <dgm:chMax val="1"/>
          <dgm:bulletEnabled val="1"/>
        </dgm:presLayoutVars>
      </dgm:prSet>
      <dgm:spPr/>
      <dgm:t>
        <a:bodyPr/>
        <a:lstStyle/>
        <a:p>
          <a:endParaRPr lang="en-US"/>
        </a:p>
      </dgm:t>
    </dgm:pt>
    <dgm:pt modelId="{63A3FE54-4748-41CA-80EB-77A28B60171E}" type="pres">
      <dgm:prSet presAssocID="{1ED63B59-63BF-478A-9362-C96F1743B2EB}" presName="gear3srcNode" presStyleLbl="node1" presStyleIdx="2" presStyleCnt="3"/>
      <dgm:spPr/>
      <dgm:t>
        <a:bodyPr/>
        <a:lstStyle/>
        <a:p>
          <a:endParaRPr lang="en-US"/>
        </a:p>
      </dgm:t>
    </dgm:pt>
    <dgm:pt modelId="{C321D38A-10F0-4F6F-A456-0A9BE9299FE6}" type="pres">
      <dgm:prSet presAssocID="{1ED63B59-63BF-478A-9362-C96F1743B2EB}" presName="gear3dstNode" presStyleLbl="node1" presStyleIdx="2" presStyleCnt="3"/>
      <dgm:spPr/>
      <dgm:t>
        <a:bodyPr/>
        <a:lstStyle/>
        <a:p>
          <a:endParaRPr lang="en-US"/>
        </a:p>
      </dgm:t>
    </dgm:pt>
    <dgm:pt modelId="{72706FD2-E750-4E78-AAA3-AF0D7C23D6F9}" type="pres">
      <dgm:prSet presAssocID="{11B0AF88-D4A6-48C8-B1A9-2CA664DA5190}" presName="connector1" presStyleLbl="sibTrans2D1" presStyleIdx="0" presStyleCnt="3"/>
      <dgm:spPr/>
      <dgm:t>
        <a:bodyPr/>
        <a:lstStyle/>
        <a:p>
          <a:endParaRPr lang="en-US"/>
        </a:p>
      </dgm:t>
    </dgm:pt>
    <dgm:pt modelId="{FE4C2808-F917-4383-B446-EA1326BA311F}" type="pres">
      <dgm:prSet presAssocID="{0F0B1933-59EF-4401-9A31-8324676DB943}" presName="connector2" presStyleLbl="sibTrans2D1" presStyleIdx="1" presStyleCnt="3"/>
      <dgm:spPr/>
      <dgm:t>
        <a:bodyPr/>
        <a:lstStyle/>
        <a:p>
          <a:endParaRPr lang="en-US"/>
        </a:p>
      </dgm:t>
    </dgm:pt>
    <dgm:pt modelId="{BA17CE48-818E-4A2F-B8DE-33BEC738D8E6}" type="pres">
      <dgm:prSet presAssocID="{9D068818-E284-4F67-B43F-C0390E1001A5}" presName="connector3" presStyleLbl="sibTrans2D1" presStyleIdx="2" presStyleCnt="3"/>
      <dgm:spPr/>
      <dgm:t>
        <a:bodyPr/>
        <a:lstStyle/>
        <a:p>
          <a:endParaRPr lang="en-US"/>
        </a:p>
      </dgm:t>
    </dgm:pt>
  </dgm:ptLst>
  <dgm:cxnLst>
    <dgm:cxn modelId="{39C17C9B-B656-4DBF-81DF-78419D6A7D4B}" type="presOf" srcId="{C8B4E335-16B8-4B0C-ABC8-1910B97A7884}" destId="{A5CF2E2B-0CFA-438C-AA8B-D117FBB4BB7A}" srcOrd="0" destOrd="0" presId="urn:microsoft.com/office/officeart/2005/8/layout/gear1"/>
    <dgm:cxn modelId="{B3F419CE-8214-4A9F-988C-A51602B2659C}" srcId="{B1272C93-5CB9-4072-B272-13FA5C75D16C}" destId="{C8B4E335-16B8-4B0C-ABC8-1910B97A7884}" srcOrd="1" destOrd="0" parTransId="{F787A25E-708E-4A03-8F4B-B389DB644D76}" sibTransId="{0F0B1933-59EF-4401-9A31-8324676DB943}"/>
    <dgm:cxn modelId="{1267011E-5367-45A6-A2BE-821E2D6A2234}" type="presOf" srcId="{1ED63B59-63BF-478A-9362-C96F1743B2EB}" destId="{63A3FE54-4748-41CA-80EB-77A28B60171E}" srcOrd="2" destOrd="0" presId="urn:microsoft.com/office/officeart/2005/8/layout/gear1"/>
    <dgm:cxn modelId="{58FDD699-4C07-4DC1-B7BF-5C5E765B0227}" type="presOf" srcId="{B1272C93-5CB9-4072-B272-13FA5C75D16C}" destId="{9BC63BAD-BBF4-4607-B186-0CD3511DA2FC}" srcOrd="0" destOrd="0" presId="urn:microsoft.com/office/officeart/2005/8/layout/gear1"/>
    <dgm:cxn modelId="{EC6A827C-E718-4E59-968E-CC0591DCB725}" type="presOf" srcId="{1ED63B59-63BF-478A-9362-C96F1743B2EB}" destId="{C736E0D3-1A5F-4883-832F-44EDEF72645E}" srcOrd="0" destOrd="0" presId="urn:microsoft.com/office/officeart/2005/8/layout/gear1"/>
    <dgm:cxn modelId="{BACBB3CE-FD75-401C-9063-43B6C8D13F66}" type="presOf" srcId="{11B0AF88-D4A6-48C8-B1A9-2CA664DA5190}" destId="{72706FD2-E750-4E78-AAA3-AF0D7C23D6F9}" srcOrd="0" destOrd="0" presId="urn:microsoft.com/office/officeart/2005/8/layout/gear1"/>
    <dgm:cxn modelId="{0E45BE37-64F5-4D2F-9C97-9AC58A84CA97}" type="presOf" srcId="{C8B4E335-16B8-4B0C-ABC8-1910B97A7884}" destId="{6564DCA4-732E-4133-98C6-39EAC16475F1}" srcOrd="1" destOrd="0" presId="urn:microsoft.com/office/officeart/2005/8/layout/gear1"/>
    <dgm:cxn modelId="{C0493354-727A-454C-8343-7C0B1A1212E5}" type="presOf" srcId="{9D068818-E284-4F67-B43F-C0390E1001A5}" destId="{BA17CE48-818E-4A2F-B8DE-33BEC738D8E6}" srcOrd="0" destOrd="0" presId="urn:microsoft.com/office/officeart/2005/8/layout/gear1"/>
    <dgm:cxn modelId="{67922F71-B3A4-47FA-87C9-481E3347D965}" type="presOf" srcId="{1ED63B59-63BF-478A-9362-C96F1743B2EB}" destId="{C321D38A-10F0-4F6F-A456-0A9BE9299FE6}" srcOrd="3" destOrd="0" presId="urn:microsoft.com/office/officeart/2005/8/layout/gear1"/>
    <dgm:cxn modelId="{A91941ED-5D6E-4496-817F-2430E5A3200A}" type="presOf" srcId="{6F6FBEE8-86E8-43EA-8153-3845CFBF4067}" destId="{43EFCB74-55F0-4039-BF01-2F15075D1A2B}" srcOrd="0" destOrd="0" presId="urn:microsoft.com/office/officeart/2005/8/layout/gear1"/>
    <dgm:cxn modelId="{3BFA5557-AAE8-463F-B590-82DF1B8B3BCF}" type="presOf" srcId="{6F6FBEE8-86E8-43EA-8153-3845CFBF4067}" destId="{2EE2BE43-B7E6-4A57-8ABE-139FBF99A28C}" srcOrd="2" destOrd="0" presId="urn:microsoft.com/office/officeart/2005/8/layout/gear1"/>
    <dgm:cxn modelId="{654531CF-127D-44CE-AD0F-EECE0207D705}" type="presOf" srcId="{1ED63B59-63BF-478A-9362-C96F1743B2EB}" destId="{1A772DED-E3A4-4AAB-8827-B7E8D1805BA8}" srcOrd="1" destOrd="0" presId="urn:microsoft.com/office/officeart/2005/8/layout/gear1"/>
    <dgm:cxn modelId="{F99AC295-3067-4503-B290-9388D21CF07D}" srcId="{B1272C93-5CB9-4072-B272-13FA5C75D16C}" destId="{1ED63B59-63BF-478A-9362-C96F1743B2EB}" srcOrd="2" destOrd="0" parTransId="{4C1C530D-94FF-4F5D-A445-078E9B2F193B}" sibTransId="{9D068818-E284-4F67-B43F-C0390E1001A5}"/>
    <dgm:cxn modelId="{60B723DE-719E-4B94-893E-E2D88A2892A9}" srcId="{B1272C93-5CB9-4072-B272-13FA5C75D16C}" destId="{6F6FBEE8-86E8-43EA-8153-3845CFBF4067}" srcOrd="0" destOrd="0" parTransId="{E98AC8FC-DCA0-4A7D-800E-612FB14ED381}" sibTransId="{11B0AF88-D4A6-48C8-B1A9-2CA664DA5190}"/>
    <dgm:cxn modelId="{F2A72C87-E94D-4A93-B235-3B78B7418296}" type="presOf" srcId="{6F6FBEE8-86E8-43EA-8153-3845CFBF4067}" destId="{738C4646-97FA-42A3-BA46-B8AC4DB1CAE6}" srcOrd="1" destOrd="0" presId="urn:microsoft.com/office/officeart/2005/8/layout/gear1"/>
    <dgm:cxn modelId="{7C3D1E65-01F0-4083-BB72-53D3B5A7F72F}" type="presOf" srcId="{C8B4E335-16B8-4B0C-ABC8-1910B97A7884}" destId="{F8004F28-C86E-45C2-837B-674659EAE8DA}" srcOrd="2" destOrd="0" presId="urn:microsoft.com/office/officeart/2005/8/layout/gear1"/>
    <dgm:cxn modelId="{45A7E456-541A-4965-B55A-14DEF7DC0C4C}" type="presOf" srcId="{0F0B1933-59EF-4401-9A31-8324676DB943}" destId="{FE4C2808-F917-4383-B446-EA1326BA311F}" srcOrd="0" destOrd="0" presId="urn:microsoft.com/office/officeart/2005/8/layout/gear1"/>
    <dgm:cxn modelId="{F2C9CC10-9D13-4706-8DE8-1F79839B6F20}" type="presParOf" srcId="{9BC63BAD-BBF4-4607-B186-0CD3511DA2FC}" destId="{43EFCB74-55F0-4039-BF01-2F15075D1A2B}" srcOrd="0" destOrd="0" presId="urn:microsoft.com/office/officeart/2005/8/layout/gear1"/>
    <dgm:cxn modelId="{22584935-1C44-4077-9D44-93635E3D6499}" type="presParOf" srcId="{9BC63BAD-BBF4-4607-B186-0CD3511DA2FC}" destId="{738C4646-97FA-42A3-BA46-B8AC4DB1CAE6}" srcOrd="1" destOrd="0" presId="urn:microsoft.com/office/officeart/2005/8/layout/gear1"/>
    <dgm:cxn modelId="{9CB6A9E3-B9F7-4121-AB99-0CF06FB8C94D}" type="presParOf" srcId="{9BC63BAD-BBF4-4607-B186-0CD3511DA2FC}" destId="{2EE2BE43-B7E6-4A57-8ABE-139FBF99A28C}" srcOrd="2" destOrd="0" presId="urn:microsoft.com/office/officeart/2005/8/layout/gear1"/>
    <dgm:cxn modelId="{159DA892-506C-4769-AD88-3C9637DE7CED}" type="presParOf" srcId="{9BC63BAD-BBF4-4607-B186-0CD3511DA2FC}" destId="{A5CF2E2B-0CFA-438C-AA8B-D117FBB4BB7A}" srcOrd="3" destOrd="0" presId="urn:microsoft.com/office/officeart/2005/8/layout/gear1"/>
    <dgm:cxn modelId="{04D18E8F-AE8D-427F-999B-5FE419311281}" type="presParOf" srcId="{9BC63BAD-BBF4-4607-B186-0CD3511DA2FC}" destId="{6564DCA4-732E-4133-98C6-39EAC16475F1}" srcOrd="4" destOrd="0" presId="urn:microsoft.com/office/officeart/2005/8/layout/gear1"/>
    <dgm:cxn modelId="{9971A2C6-C5BE-43F3-8379-705921DF9543}" type="presParOf" srcId="{9BC63BAD-BBF4-4607-B186-0CD3511DA2FC}" destId="{F8004F28-C86E-45C2-837B-674659EAE8DA}" srcOrd="5" destOrd="0" presId="urn:microsoft.com/office/officeart/2005/8/layout/gear1"/>
    <dgm:cxn modelId="{34AE1019-84BB-4ACD-9599-7810D16D661B}" type="presParOf" srcId="{9BC63BAD-BBF4-4607-B186-0CD3511DA2FC}" destId="{C736E0D3-1A5F-4883-832F-44EDEF72645E}" srcOrd="6" destOrd="0" presId="urn:microsoft.com/office/officeart/2005/8/layout/gear1"/>
    <dgm:cxn modelId="{10F3FEE5-6CC9-41B4-A4EF-13321F7B4426}" type="presParOf" srcId="{9BC63BAD-BBF4-4607-B186-0CD3511DA2FC}" destId="{1A772DED-E3A4-4AAB-8827-B7E8D1805BA8}" srcOrd="7" destOrd="0" presId="urn:microsoft.com/office/officeart/2005/8/layout/gear1"/>
    <dgm:cxn modelId="{D2208DBB-0A36-4416-8FD4-C72D2CAB15F7}" type="presParOf" srcId="{9BC63BAD-BBF4-4607-B186-0CD3511DA2FC}" destId="{63A3FE54-4748-41CA-80EB-77A28B60171E}" srcOrd="8" destOrd="0" presId="urn:microsoft.com/office/officeart/2005/8/layout/gear1"/>
    <dgm:cxn modelId="{6216FAD4-8610-49C1-9DFF-FC55F68015E9}" type="presParOf" srcId="{9BC63BAD-BBF4-4607-B186-0CD3511DA2FC}" destId="{C321D38A-10F0-4F6F-A456-0A9BE9299FE6}" srcOrd="9" destOrd="0" presId="urn:microsoft.com/office/officeart/2005/8/layout/gear1"/>
    <dgm:cxn modelId="{4FDB3210-FC35-41DD-A6BC-E8A2EFCB0611}" type="presParOf" srcId="{9BC63BAD-BBF4-4607-B186-0CD3511DA2FC}" destId="{72706FD2-E750-4E78-AAA3-AF0D7C23D6F9}" srcOrd="10" destOrd="0" presId="urn:microsoft.com/office/officeart/2005/8/layout/gear1"/>
    <dgm:cxn modelId="{A6896812-D874-49EE-98C8-D0D51FA496A8}" type="presParOf" srcId="{9BC63BAD-BBF4-4607-B186-0CD3511DA2FC}" destId="{FE4C2808-F917-4383-B446-EA1326BA311F}" srcOrd="11" destOrd="0" presId="urn:microsoft.com/office/officeart/2005/8/layout/gear1"/>
    <dgm:cxn modelId="{960CFF56-74C0-427D-BCAC-7B6CB8953F75}" type="presParOf" srcId="{9BC63BAD-BBF4-4607-B186-0CD3511DA2FC}" destId="{BA17CE48-818E-4A2F-B8DE-33BEC738D8E6}" srcOrd="12" destOrd="0" presId="urn:microsoft.com/office/officeart/2005/8/layout/gear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ED360C5-4951-4F6B-B0B2-B448DA3D9E9E}">
      <dsp:nvSpPr>
        <dsp:cNvPr id="0" name=""/>
        <dsp:cNvSpPr/>
      </dsp:nvSpPr>
      <dsp:spPr>
        <a:xfrm rot="5400000">
          <a:off x="-386333" y="1432593"/>
          <a:ext cx="1706069" cy="20590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7EA823A-72CB-45B3-8D81-B19F8299F2A6}">
      <dsp:nvSpPr>
        <dsp:cNvPr id="0" name=""/>
        <dsp:cNvSpPr/>
      </dsp:nvSpPr>
      <dsp:spPr>
        <a:xfrm>
          <a:off x="4215" y="340946"/>
          <a:ext cx="2287860" cy="13727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 00</a:t>
          </a:r>
        </a:p>
        <a:p>
          <a:pPr lvl="0" algn="ctr" defTabSz="933450">
            <a:lnSpc>
              <a:spcPct val="90000"/>
            </a:lnSpc>
            <a:spcBef>
              <a:spcPct val="0"/>
            </a:spcBef>
            <a:spcAft>
              <a:spcPct val="35000"/>
            </a:spcAft>
          </a:pPr>
          <a:r>
            <a:rPr lang="en-US" sz="2100" kern="1200" dirty="0" smtClean="0"/>
            <a:t>Referral</a:t>
          </a:r>
          <a:endParaRPr lang="en-US" sz="2100" kern="1200" dirty="0"/>
        </a:p>
      </dsp:txBody>
      <dsp:txXfrm>
        <a:off x="4215" y="340946"/>
        <a:ext cx="2287860" cy="1372716"/>
      </dsp:txXfrm>
    </dsp:sp>
    <dsp:sp modelId="{CAF01EE8-B409-4EF3-AFFE-6F059447551C}">
      <dsp:nvSpPr>
        <dsp:cNvPr id="0" name=""/>
        <dsp:cNvSpPr/>
      </dsp:nvSpPr>
      <dsp:spPr>
        <a:xfrm rot="5400000">
          <a:off x="-386333" y="3148488"/>
          <a:ext cx="1706069" cy="20590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8D3C0F0-6977-4A7F-B0E4-B642308EBB50}">
      <dsp:nvSpPr>
        <dsp:cNvPr id="0" name=""/>
        <dsp:cNvSpPr/>
      </dsp:nvSpPr>
      <dsp:spPr>
        <a:xfrm>
          <a:off x="4215" y="2056841"/>
          <a:ext cx="2287860" cy="13727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02</a:t>
          </a:r>
        </a:p>
        <a:p>
          <a:pPr lvl="0" algn="ctr" defTabSz="933450">
            <a:lnSpc>
              <a:spcPct val="90000"/>
            </a:lnSpc>
            <a:spcBef>
              <a:spcPct val="0"/>
            </a:spcBef>
            <a:spcAft>
              <a:spcPct val="35000"/>
            </a:spcAft>
          </a:pPr>
          <a:r>
            <a:rPr lang="en-US" sz="2100" kern="1200" dirty="0" smtClean="0"/>
            <a:t>Application</a:t>
          </a:r>
          <a:endParaRPr lang="en-US" sz="2100" kern="1200" dirty="0"/>
        </a:p>
      </dsp:txBody>
      <dsp:txXfrm>
        <a:off x="4215" y="2056841"/>
        <a:ext cx="2287860" cy="1372716"/>
      </dsp:txXfrm>
    </dsp:sp>
    <dsp:sp modelId="{0FE0F38D-A83F-4981-A59D-B24A48B5AB07}">
      <dsp:nvSpPr>
        <dsp:cNvPr id="0" name=""/>
        <dsp:cNvSpPr/>
      </dsp:nvSpPr>
      <dsp:spPr>
        <a:xfrm>
          <a:off x="471613" y="4006436"/>
          <a:ext cx="3033028" cy="20590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6C3BFD-3D45-4C7C-84C7-C07131600608}">
      <dsp:nvSpPr>
        <dsp:cNvPr id="0" name=""/>
        <dsp:cNvSpPr/>
      </dsp:nvSpPr>
      <dsp:spPr>
        <a:xfrm>
          <a:off x="4215" y="3772737"/>
          <a:ext cx="2287860" cy="13727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10</a:t>
          </a:r>
        </a:p>
        <a:p>
          <a:pPr lvl="0" algn="ctr" defTabSz="933450">
            <a:lnSpc>
              <a:spcPct val="90000"/>
            </a:lnSpc>
            <a:spcBef>
              <a:spcPct val="0"/>
            </a:spcBef>
            <a:spcAft>
              <a:spcPct val="35000"/>
            </a:spcAft>
          </a:pPr>
          <a:r>
            <a:rPr lang="en-US" sz="2100" kern="1200" dirty="0" smtClean="0"/>
            <a:t>Eligibility &amp;</a:t>
          </a:r>
        </a:p>
        <a:p>
          <a:pPr lvl="0" algn="ctr" defTabSz="933450">
            <a:lnSpc>
              <a:spcPct val="90000"/>
            </a:lnSpc>
            <a:spcBef>
              <a:spcPct val="0"/>
            </a:spcBef>
            <a:spcAft>
              <a:spcPct val="35000"/>
            </a:spcAft>
          </a:pPr>
          <a:r>
            <a:rPr lang="en-US" sz="2100" kern="1200" dirty="0" smtClean="0"/>
            <a:t>Plan Dev.</a:t>
          </a:r>
        </a:p>
      </dsp:txBody>
      <dsp:txXfrm>
        <a:off x="4215" y="3772737"/>
        <a:ext cx="2287860" cy="1372716"/>
      </dsp:txXfrm>
    </dsp:sp>
    <dsp:sp modelId="{321F0381-9AEE-4D38-BB05-E537C831AE05}">
      <dsp:nvSpPr>
        <dsp:cNvPr id="0" name=""/>
        <dsp:cNvSpPr/>
      </dsp:nvSpPr>
      <dsp:spPr>
        <a:xfrm rot="16200000">
          <a:off x="2656520" y="3148488"/>
          <a:ext cx="1706069" cy="20590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BE92CFD-5413-4E2C-9E6D-403E39FB2CED}">
      <dsp:nvSpPr>
        <dsp:cNvPr id="0" name=""/>
        <dsp:cNvSpPr/>
      </dsp:nvSpPr>
      <dsp:spPr>
        <a:xfrm>
          <a:off x="3047069" y="3772737"/>
          <a:ext cx="2287860" cy="13727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12</a:t>
          </a:r>
        </a:p>
        <a:p>
          <a:pPr lvl="0" algn="ctr" defTabSz="933450">
            <a:lnSpc>
              <a:spcPct val="90000"/>
            </a:lnSpc>
            <a:spcBef>
              <a:spcPct val="0"/>
            </a:spcBef>
            <a:spcAft>
              <a:spcPct val="35000"/>
            </a:spcAft>
          </a:pPr>
          <a:r>
            <a:rPr lang="en-US" sz="2100" kern="1200" dirty="0" smtClean="0"/>
            <a:t>IPE Approved</a:t>
          </a:r>
          <a:endParaRPr lang="en-US" sz="2100" kern="1200" dirty="0"/>
        </a:p>
      </dsp:txBody>
      <dsp:txXfrm>
        <a:off x="3047069" y="3772737"/>
        <a:ext cx="2287860" cy="1372716"/>
      </dsp:txXfrm>
    </dsp:sp>
    <dsp:sp modelId="{245B98FC-7DC2-4E6C-8C1F-4A302043ADE5}">
      <dsp:nvSpPr>
        <dsp:cNvPr id="0" name=""/>
        <dsp:cNvSpPr/>
      </dsp:nvSpPr>
      <dsp:spPr>
        <a:xfrm rot="16200000">
          <a:off x="2625248" y="1819668"/>
          <a:ext cx="1706069" cy="20590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0AEB7BF-2491-4BF3-9638-6267F4190811}">
      <dsp:nvSpPr>
        <dsp:cNvPr id="0" name=""/>
        <dsp:cNvSpPr/>
      </dsp:nvSpPr>
      <dsp:spPr>
        <a:xfrm>
          <a:off x="3047069" y="2056841"/>
          <a:ext cx="2287860" cy="1372716"/>
        </a:xfrm>
        <a:prstGeom prst="roundRect">
          <a:avLst>
            <a:gd name="adj" fmla="val 1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16</a:t>
          </a:r>
        </a:p>
        <a:p>
          <a:pPr lvl="0" algn="ctr" defTabSz="933450">
            <a:lnSpc>
              <a:spcPct val="90000"/>
            </a:lnSpc>
            <a:spcBef>
              <a:spcPct val="0"/>
            </a:spcBef>
            <a:spcAft>
              <a:spcPct val="35000"/>
            </a:spcAft>
          </a:pPr>
          <a:r>
            <a:rPr lang="en-US" sz="2100" kern="1200" dirty="0" smtClean="0"/>
            <a:t>Restoration</a:t>
          </a:r>
          <a:endParaRPr lang="en-US" sz="2100" kern="1200" dirty="0"/>
        </a:p>
      </dsp:txBody>
      <dsp:txXfrm>
        <a:off x="3047069" y="2056841"/>
        <a:ext cx="2287860" cy="1372716"/>
      </dsp:txXfrm>
    </dsp:sp>
    <dsp:sp modelId="{B8BF851D-ABAD-4369-B0FB-D0F12AA86B85}">
      <dsp:nvSpPr>
        <dsp:cNvPr id="0" name=""/>
        <dsp:cNvSpPr/>
      </dsp:nvSpPr>
      <dsp:spPr>
        <a:xfrm rot="21563826">
          <a:off x="3514385" y="559030"/>
          <a:ext cx="2967982" cy="20590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F538BC4-4D4E-408B-BE7D-02BEE204844C}">
      <dsp:nvSpPr>
        <dsp:cNvPr id="0" name=""/>
        <dsp:cNvSpPr/>
      </dsp:nvSpPr>
      <dsp:spPr>
        <a:xfrm>
          <a:off x="3047069" y="340946"/>
          <a:ext cx="2287860" cy="13727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18</a:t>
          </a:r>
        </a:p>
        <a:p>
          <a:pPr lvl="0" algn="ctr" defTabSz="933450">
            <a:lnSpc>
              <a:spcPct val="90000"/>
            </a:lnSpc>
            <a:spcBef>
              <a:spcPct val="0"/>
            </a:spcBef>
            <a:spcAft>
              <a:spcPct val="35000"/>
            </a:spcAft>
          </a:pPr>
          <a:r>
            <a:rPr lang="en-US" sz="2100" kern="1200" dirty="0" smtClean="0"/>
            <a:t>Training</a:t>
          </a:r>
          <a:endParaRPr lang="en-US" sz="2100" kern="1200" dirty="0"/>
        </a:p>
      </dsp:txBody>
      <dsp:txXfrm>
        <a:off x="3047069" y="340946"/>
        <a:ext cx="2287860" cy="1372716"/>
      </dsp:txXfrm>
    </dsp:sp>
    <dsp:sp modelId="{308A352D-BC52-4EAA-857B-AA418B37C2DF}">
      <dsp:nvSpPr>
        <dsp:cNvPr id="0" name=""/>
        <dsp:cNvSpPr/>
      </dsp:nvSpPr>
      <dsp:spPr>
        <a:xfrm rot="5271749">
          <a:off x="5640720" y="1416978"/>
          <a:ext cx="1748342" cy="20590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ABD590-2DFA-4276-8CDC-43622C635FAB}">
      <dsp:nvSpPr>
        <dsp:cNvPr id="0" name=""/>
        <dsp:cNvSpPr/>
      </dsp:nvSpPr>
      <dsp:spPr>
        <a:xfrm>
          <a:off x="6019801" y="304803"/>
          <a:ext cx="2287860" cy="13727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20</a:t>
          </a:r>
        </a:p>
        <a:p>
          <a:pPr lvl="0" algn="ctr" defTabSz="933450">
            <a:lnSpc>
              <a:spcPct val="90000"/>
            </a:lnSpc>
            <a:spcBef>
              <a:spcPct val="0"/>
            </a:spcBef>
            <a:spcAft>
              <a:spcPct val="35000"/>
            </a:spcAft>
          </a:pPr>
          <a:r>
            <a:rPr lang="en-US" sz="2100" kern="1200" dirty="0" smtClean="0"/>
            <a:t>Ready for</a:t>
          </a:r>
        </a:p>
        <a:p>
          <a:pPr lvl="0" algn="ctr" defTabSz="933450">
            <a:lnSpc>
              <a:spcPct val="90000"/>
            </a:lnSpc>
            <a:spcBef>
              <a:spcPct val="0"/>
            </a:spcBef>
            <a:spcAft>
              <a:spcPct val="35000"/>
            </a:spcAft>
          </a:pPr>
          <a:r>
            <a:rPr lang="en-US" sz="2100" kern="1200" dirty="0" smtClean="0"/>
            <a:t>Employment</a:t>
          </a:r>
          <a:endParaRPr lang="en-US" sz="2100" kern="1200" dirty="0"/>
        </a:p>
      </dsp:txBody>
      <dsp:txXfrm>
        <a:off x="6019801" y="304803"/>
        <a:ext cx="2287860" cy="1372716"/>
      </dsp:txXfrm>
    </dsp:sp>
    <dsp:sp modelId="{33F990F7-ABD0-4DBB-B2E3-88110B124C46}">
      <dsp:nvSpPr>
        <dsp:cNvPr id="0" name=""/>
        <dsp:cNvSpPr/>
      </dsp:nvSpPr>
      <dsp:spPr>
        <a:xfrm rot="5400000">
          <a:off x="5699374" y="3148488"/>
          <a:ext cx="1706069" cy="20590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AB136B-6405-43B7-BEC7-A02B58FA849E}">
      <dsp:nvSpPr>
        <dsp:cNvPr id="0" name=""/>
        <dsp:cNvSpPr/>
      </dsp:nvSpPr>
      <dsp:spPr>
        <a:xfrm>
          <a:off x="6089924" y="2056841"/>
          <a:ext cx="2287860" cy="13727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22</a:t>
          </a:r>
        </a:p>
        <a:p>
          <a:pPr lvl="0" algn="ctr" defTabSz="933450">
            <a:lnSpc>
              <a:spcPct val="90000"/>
            </a:lnSpc>
            <a:spcBef>
              <a:spcPct val="0"/>
            </a:spcBef>
            <a:spcAft>
              <a:spcPct val="35000"/>
            </a:spcAft>
          </a:pPr>
          <a:r>
            <a:rPr lang="en-US" sz="2100" kern="1200" dirty="0" smtClean="0"/>
            <a:t>Employment</a:t>
          </a:r>
          <a:endParaRPr lang="en-US" sz="2100" kern="1200" dirty="0"/>
        </a:p>
      </dsp:txBody>
      <dsp:txXfrm>
        <a:off x="6089924" y="2056841"/>
        <a:ext cx="2287860" cy="1372716"/>
      </dsp:txXfrm>
    </dsp:sp>
    <dsp:sp modelId="{0C389063-7B16-490C-89E1-B05109844DE4}">
      <dsp:nvSpPr>
        <dsp:cNvPr id="0" name=""/>
        <dsp:cNvSpPr/>
      </dsp:nvSpPr>
      <dsp:spPr>
        <a:xfrm>
          <a:off x="6089924" y="3772737"/>
          <a:ext cx="2287860" cy="1372716"/>
        </a:xfrm>
        <a:prstGeom prst="roundRect">
          <a:avLst>
            <a:gd name="adj" fmla="val 1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26</a:t>
          </a:r>
        </a:p>
        <a:p>
          <a:pPr lvl="0" algn="ctr" defTabSz="933450">
            <a:lnSpc>
              <a:spcPct val="90000"/>
            </a:lnSpc>
            <a:spcBef>
              <a:spcPct val="0"/>
            </a:spcBef>
            <a:spcAft>
              <a:spcPct val="35000"/>
            </a:spcAft>
          </a:pPr>
          <a:r>
            <a:rPr lang="en-US" sz="2100" kern="1200" dirty="0" smtClean="0"/>
            <a:t>Successful </a:t>
          </a:r>
        </a:p>
        <a:p>
          <a:pPr lvl="0" algn="ctr" defTabSz="933450">
            <a:lnSpc>
              <a:spcPct val="90000"/>
            </a:lnSpc>
            <a:spcBef>
              <a:spcPct val="0"/>
            </a:spcBef>
            <a:spcAft>
              <a:spcPct val="35000"/>
            </a:spcAft>
          </a:pPr>
          <a:r>
            <a:rPr lang="en-US" sz="2100" kern="1200" dirty="0" smtClean="0"/>
            <a:t> Closure</a:t>
          </a:r>
          <a:endParaRPr lang="en-US" sz="2100" kern="1200" dirty="0"/>
        </a:p>
      </dsp:txBody>
      <dsp:txXfrm>
        <a:off x="6089924" y="3772737"/>
        <a:ext cx="2287860" cy="137271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E3BFFD5-86BC-44EE-8981-737534525F3F}">
      <dsp:nvSpPr>
        <dsp:cNvPr id="0" name=""/>
        <dsp:cNvSpPr/>
      </dsp:nvSpPr>
      <dsp:spPr>
        <a:xfrm>
          <a:off x="570607" y="694"/>
          <a:ext cx="3375421" cy="2025253"/>
        </a:xfrm>
        <a:prstGeom prst="rect">
          <a:avLst/>
        </a:prstGeom>
        <a:gradFill rotWithShape="1">
          <a:gsLst>
            <a:gs pos="0">
              <a:schemeClr val="dk1">
                <a:tint val="98000"/>
                <a:shade val="25000"/>
                <a:satMod val="250000"/>
              </a:schemeClr>
            </a:gs>
            <a:gs pos="68000">
              <a:schemeClr val="dk1">
                <a:tint val="86000"/>
                <a:satMod val="115000"/>
              </a:schemeClr>
            </a:gs>
            <a:gs pos="100000">
              <a:schemeClr val="dk1">
                <a:tint val="50000"/>
                <a:satMod val="150000"/>
              </a:schemeClr>
            </a:gs>
          </a:gsLst>
          <a:path path="circle">
            <a:fillToRect l="50000" t="130000" r="50000" b="-30000"/>
          </a:path>
        </a:gradFill>
        <a:ln w="9525" cap="flat" cmpd="sng" algn="ctr">
          <a:solidFill>
            <a:schemeClr val="dk1">
              <a:shade val="50000"/>
              <a:satMod val="103000"/>
            </a:schemeClr>
          </a:solidFill>
          <a:prstDash val="solid"/>
        </a:ln>
        <a:effectLst>
          <a:outerShdw blurRad="57150" dist="38100" dir="5400000" algn="ctr" rotWithShape="0">
            <a:schemeClr val="dk1">
              <a:shade val="9000"/>
              <a:satMod val="105000"/>
              <a:alpha val="48000"/>
            </a:schemeClr>
          </a:outerShdw>
        </a:effectLst>
      </dsp:spPr>
      <dsp:style>
        <a:lnRef idx="1">
          <a:schemeClr val="dk1"/>
        </a:lnRef>
        <a:fillRef idx="3">
          <a:schemeClr val="dk1"/>
        </a:fillRef>
        <a:effectRef idx="2">
          <a:schemeClr val="dk1"/>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06 </a:t>
          </a:r>
        </a:p>
        <a:p>
          <a:pPr lvl="0" algn="ctr" defTabSz="1111250">
            <a:lnSpc>
              <a:spcPct val="90000"/>
            </a:lnSpc>
            <a:spcBef>
              <a:spcPct val="0"/>
            </a:spcBef>
            <a:spcAft>
              <a:spcPct val="35000"/>
            </a:spcAft>
          </a:pPr>
          <a:r>
            <a:rPr lang="en-US" sz="2500" kern="1200" dirty="0" smtClean="0"/>
            <a:t>Extended </a:t>
          </a:r>
        </a:p>
        <a:p>
          <a:pPr lvl="0" algn="ctr" defTabSz="1111250">
            <a:lnSpc>
              <a:spcPct val="90000"/>
            </a:lnSpc>
            <a:spcBef>
              <a:spcPct val="0"/>
            </a:spcBef>
            <a:spcAft>
              <a:spcPct val="35000"/>
            </a:spcAft>
          </a:pPr>
          <a:r>
            <a:rPr lang="en-US" sz="2500" kern="1200" dirty="0" smtClean="0"/>
            <a:t>Evaluation</a:t>
          </a:r>
          <a:endParaRPr lang="en-US" sz="2500" kern="1200" dirty="0"/>
        </a:p>
      </dsp:txBody>
      <dsp:txXfrm>
        <a:off x="570607" y="694"/>
        <a:ext cx="3375421" cy="2025253"/>
      </dsp:txXfrm>
    </dsp:sp>
    <dsp:sp modelId="{AF5E7BFC-AD59-496D-9302-BC87F2881B95}">
      <dsp:nvSpPr>
        <dsp:cNvPr id="0" name=""/>
        <dsp:cNvSpPr/>
      </dsp:nvSpPr>
      <dsp:spPr>
        <a:xfrm>
          <a:off x="4283571" y="694"/>
          <a:ext cx="3375421" cy="2025253"/>
        </a:xfrm>
        <a:prstGeom prst="rect">
          <a:avLst/>
        </a:prstGeom>
        <a:gradFill rotWithShape="1">
          <a:gsLst>
            <a:gs pos="0">
              <a:schemeClr val="accent3">
                <a:tint val="98000"/>
                <a:shade val="25000"/>
                <a:satMod val="250000"/>
              </a:schemeClr>
            </a:gs>
            <a:gs pos="68000">
              <a:schemeClr val="accent3">
                <a:tint val="86000"/>
                <a:satMod val="115000"/>
              </a:schemeClr>
            </a:gs>
            <a:gs pos="100000">
              <a:schemeClr val="accent3">
                <a:tint val="50000"/>
                <a:satMod val="150000"/>
              </a:schemeClr>
            </a:gs>
          </a:gsLst>
          <a:path path="circle">
            <a:fillToRect l="50000" t="130000" r="50000" b="-30000"/>
          </a:path>
        </a:gradFill>
        <a:ln w="9525" cap="flat" cmpd="sng" algn="ctr">
          <a:solidFill>
            <a:schemeClr val="accent3">
              <a:shade val="50000"/>
              <a:satMod val="103000"/>
            </a:schemeClr>
          </a:solidFill>
          <a:prstDash val="solid"/>
        </a:ln>
        <a:effectLst>
          <a:outerShdw blurRad="57150" dist="38100" dir="5400000" algn="ctr" rotWithShape="0">
            <a:schemeClr val="accent3">
              <a:shade val="9000"/>
              <a:satMod val="105000"/>
              <a:alpha val="48000"/>
            </a:scheme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endParaRPr lang="en-US" sz="2500" kern="1200" dirty="0" smtClean="0"/>
        </a:p>
        <a:p>
          <a:pPr lvl="0" algn="ctr" defTabSz="1111250">
            <a:lnSpc>
              <a:spcPct val="90000"/>
            </a:lnSpc>
            <a:spcBef>
              <a:spcPct val="0"/>
            </a:spcBef>
            <a:spcAft>
              <a:spcPct val="35000"/>
            </a:spcAft>
          </a:pPr>
          <a:r>
            <a:rPr lang="en-US" sz="2500" kern="1200" dirty="0" smtClean="0"/>
            <a:t>24</a:t>
          </a:r>
        </a:p>
        <a:p>
          <a:pPr lvl="0" algn="ctr" defTabSz="1111250">
            <a:lnSpc>
              <a:spcPct val="90000"/>
            </a:lnSpc>
            <a:spcBef>
              <a:spcPct val="0"/>
            </a:spcBef>
            <a:spcAft>
              <a:spcPct val="35000"/>
            </a:spcAft>
          </a:pPr>
          <a:r>
            <a:rPr lang="en-US" sz="2500" kern="1200" dirty="0" smtClean="0"/>
            <a:t>Service </a:t>
          </a:r>
        </a:p>
        <a:p>
          <a:pPr lvl="0" algn="ctr" defTabSz="1111250">
            <a:lnSpc>
              <a:spcPct val="90000"/>
            </a:lnSpc>
            <a:spcBef>
              <a:spcPct val="0"/>
            </a:spcBef>
            <a:spcAft>
              <a:spcPct val="35000"/>
            </a:spcAft>
          </a:pPr>
          <a:r>
            <a:rPr lang="en-US" sz="2500" kern="1200" dirty="0" smtClean="0"/>
            <a:t>Interrupted</a:t>
          </a:r>
          <a:endParaRPr lang="en-US" sz="2500" kern="1200" dirty="0"/>
        </a:p>
      </dsp:txBody>
      <dsp:txXfrm>
        <a:off x="4283571" y="694"/>
        <a:ext cx="3375421" cy="2025253"/>
      </dsp:txXfrm>
    </dsp:sp>
    <dsp:sp modelId="{9EFDC486-D60B-43BF-9512-D0E7F83EBD87}">
      <dsp:nvSpPr>
        <dsp:cNvPr id="0" name=""/>
        <dsp:cNvSpPr/>
      </dsp:nvSpPr>
      <dsp:spPr>
        <a:xfrm>
          <a:off x="2427089" y="2363489"/>
          <a:ext cx="3375421" cy="20252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32</a:t>
          </a:r>
        </a:p>
        <a:p>
          <a:pPr lvl="0" algn="ctr" defTabSz="1111250">
            <a:lnSpc>
              <a:spcPct val="90000"/>
            </a:lnSpc>
            <a:spcBef>
              <a:spcPct val="0"/>
            </a:spcBef>
            <a:spcAft>
              <a:spcPct val="35000"/>
            </a:spcAft>
          </a:pPr>
          <a:r>
            <a:rPr lang="en-US" sz="2500" kern="1200" dirty="0" smtClean="0"/>
            <a:t>Post Employment Service</a:t>
          </a:r>
          <a:endParaRPr lang="en-US" sz="2500" kern="1200" dirty="0"/>
        </a:p>
      </dsp:txBody>
      <dsp:txXfrm>
        <a:off x="2427089" y="2363489"/>
        <a:ext cx="3375421" cy="202525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D7085A-F4A2-4DB6-B209-8FE50702C07D}" type="datetimeFigureOut">
              <a:rPr lang="en-US" smtClean="0"/>
              <a:pPr/>
              <a:t>11/6/2012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7AB18D-2E25-4B7B-B7F8-7919D0B43A2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Vocational Rehabilitation became a part</a:t>
            </a:r>
            <a:r>
              <a:rPr lang="en-US" baseline="0" dirty="0" smtClean="0"/>
              <a:t> of the national consciousness following </a:t>
            </a:r>
            <a:r>
              <a:rPr lang="en-US" dirty="0" smtClean="0"/>
              <a:t> World War I, primarily as a response to the number of injured returning veterans</a:t>
            </a:r>
            <a:r>
              <a:rPr lang="en-US" baseline="0" dirty="0" smtClean="0"/>
              <a:t> who were unable to return to their former employment. Through the years there have been a number of amendments and disability and/or vocationally related pieces of legislation passed each building on previous legislation leading up to the Rehabilitation Act of 1997.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Specific employment outcome that is commensurate</a:t>
            </a:r>
            <a:r>
              <a:rPr lang="en-US" baseline="0" dirty="0" smtClean="0"/>
              <a:t> with consumer’s unique strengths, resources etc. Informed choice important, consumer has input into the plan the VRC will not tell them what to do or what vendors to choose, VRC role in simple terms is to make sure that all the consumer has the information necessary to make decisions that are correct for them, and to make sure that what ever they have agreed to have happen does happen.</a:t>
            </a:r>
          </a:p>
          <a:p>
            <a:r>
              <a:rPr lang="en-US" baseline="0" dirty="0" smtClean="0"/>
              <a:t>Specific rehabilitation services that are necessary to achieve the employment outcome, this is where information from evaluation/ assessment is important</a:t>
            </a:r>
          </a:p>
          <a:p>
            <a:r>
              <a:rPr lang="en-US" baseline="0" dirty="0" smtClean="0"/>
              <a:t>Timeline: reminder that employment is the goal and there is an expectation of moving forward, consumer has input into timeline</a:t>
            </a:r>
          </a:p>
          <a:p>
            <a:r>
              <a:rPr lang="en-US" baseline="0" dirty="0" smtClean="0"/>
              <a:t>Description of services and vendors that are to provide the services, </a:t>
            </a:r>
          </a:p>
          <a:p>
            <a:r>
              <a:rPr lang="en-US" baseline="0" dirty="0" smtClean="0"/>
              <a:t>Description of criteria that will be used to evaluate progress, e.g. progress reports, interviews for employment, job offer, retain employment etc.</a:t>
            </a:r>
          </a:p>
          <a:p>
            <a:r>
              <a:rPr lang="en-US" baseline="0" dirty="0" smtClean="0"/>
              <a:t>Terms and conditions: consumer responsibilities, VRC responsibilities, </a:t>
            </a:r>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Status</a:t>
            </a:r>
            <a:r>
              <a:rPr lang="en-US" baseline="0" dirty="0" smtClean="0"/>
              <a:t> 26 or successful closure with employment is the goal of vocational rehabilitation services. Note that the employment goal may include self-employment and business ownership. Integrated work environment is very important, not in the sense of different cultures or ethnic groups but that the person with is disability is not hidden away, warehoused and that they have access to the same life/work experiences as others in the work place. </a:t>
            </a:r>
          </a:p>
          <a:p>
            <a:r>
              <a:rPr lang="en-US" baseline="0" dirty="0" smtClean="0"/>
              <a:t>90 days after stable on the job, (case study example most likely the 90 days of employment did not begin when Mr. Beckman earned the driver’s license but when all the other steps to the plan have been completed. At or above minimum wage reported as hourly, or weekly, re: farm income that may be when crops or livestock is sold, one or two times per year, will allow consumer to identify an average weekly wage, etc. </a:t>
            </a:r>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Rehabilitation needs are identified by the completion of</a:t>
            </a:r>
            <a:r>
              <a:rPr lang="en-US" baseline="0" dirty="0" smtClean="0"/>
              <a:t> a comprehensive assessment. The comprehensive assessment may include such things as the vocational implications of the disability, need for assistive technology, home or vehicle modification, consumer’s level of education, consumer’s vocational interest, etc. </a:t>
            </a:r>
          </a:p>
          <a:p>
            <a:r>
              <a:rPr lang="en-US" baseline="0" dirty="0" smtClean="0"/>
              <a:t>Managing financial resources that are necessary and reasonable; e.g. smooth hard flooring may be necessary to traverse using a wheel chair however solid oak flooring while providing the proper surface may not be reasonable. VR must also consider comparable benefits, e.g. insurance, education scholarships and grants. </a:t>
            </a:r>
          </a:p>
          <a:p>
            <a:r>
              <a:rPr lang="en-US" baseline="0" dirty="0" smtClean="0"/>
              <a:t>Note: There may be instances of consumer contribution, such as the flooring example if the consumer prefers the solid oak flooring they would pay the difference in material and installation costs. I can think of no instance where the consumer incurred a cost that they did not know about up front provided that they received prior approval and authorization from VR before a cost was incurred. </a:t>
            </a:r>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00</a:t>
            </a:r>
            <a:r>
              <a:rPr lang="en-US" baseline="0" dirty="0" smtClean="0"/>
              <a:t> Referral: The entry point to VR. Referral may be made by the consumer, an agency, doctor,  a friend, etc. The following is the minimum information  necessary for a referral to be documented and acted upon; a) name and address, b) disability as reported, c) date of birth and gender, d) referral source. Additional information that is helpful is social security number, telephone number. </a:t>
            </a:r>
          </a:p>
          <a:p>
            <a:r>
              <a:rPr lang="en-US" baseline="0" dirty="0" smtClean="0"/>
              <a:t>02 Application:  The consumer has completed and signed an application (or similar document) requesting Vocational Rehabilitation services. This requires that the consumer be informed of all decisions affecting the case and it provides a certainty that the consumer knows that they have been referred to vocational rehabilitation.  The assessment process to determine eligibility begins immediately. There is a 60 day time limit to status 02, an eligibility determination must be made within that time frame, (exceptions, unforeseen circumstances and the applicant concurs). </a:t>
            </a:r>
          </a:p>
          <a:p>
            <a:r>
              <a:rPr lang="en-US" baseline="0" dirty="0" smtClean="0"/>
              <a:t>10 Eligibility and development of the individualized plan for employment (IPE): A certificate of eligibility must be completed and be part of the case record. The comprehensive assessment begins, the consumer has input into the IPE, under the 1998 amendment to the Rehab Act the consumer may develop the IPE alone, or with the assistance of any other individual including family, friends, and the VRC. However the VRC and in IN the Counselor Supervisor must approve the IPE.  Time limit 120 days.</a:t>
            </a:r>
          </a:p>
          <a:p>
            <a:r>
              <a:rPr lang="en-US" baseline="0" dirty="0" smtClean="0"/>
              <a:t>18 Training: vocational skills, post secondary, mobility, driver, on-the-job, etc. Consumer remains in this status until service is completed or terminated.</a:t>
            </a:r>
          </a:p>
          <a:p>
            <a:r>
              <a:rPr lang="en-US" baseline="0" dirty="0" smtClean="0"/>
              <a:t>16 Mental and/or physical restoration:  medical, surgical, psychiatric, therapeutic treatment, prosthetic, hearing aids, etc, Consumer remains in this status until services are completed or terminated.</a:t>
            </a:r>
          </a:p>
          <a:p>
            <a:r>
              <a:rPr lang="en-US" baseline="0" dirty="0" smtClean="0"/>
              <a:t>20 Ready for employment: If consumer has completed other services and is ready for an intensive job search to begin, if a consumer has been hired and not yet started the job. </a:t>
            </a:r>
          </a:p>
          <a:p>
            <a:r>
              <a:rPr lang="en-US" baseline="0" dirty="0" smtClean="0"/>
              <a:t>22 In employment: Consumer is employed in a position that they accept as commensurate with abilities, interests and limitations. Close follow-up for 90 days.</a:t>
            </a:r>
          </a:p>
          <a:p>
            <a:r>
              <a:rPr lang="en-US" baseline="0" dirty="0" smtClean="0"/>
              <a:t>26 Successful closure: If consumer has continued employment for no less than 90 days, is performing well on the job, agrees with case file closure. An assessment of post employment needs must be conducted.    </a:t>
            </a:r>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06 Extended</a:t>
            </a:r>
            <a:r>
              <a:rPr lang="en-US" baseline="0" dirty="0" smtClean="0"/>
              <a:t> evaluation: This status is important if an applicant has a disability that has been determined to constitute a substantial impediment to employment however the severity of the impairment raises significant doubts about the applicant’s ability to benefit from services to obtain and retain employment. Extended evaluation requires an individualized plan outlining the evaluation and related services necessary to make a determination of eligibility or ineligibility that is based on clear and convincing evidence. The determination must be objective and not subjective. Time limited to 18 months.</a:t>
            </a:r>
          </a:p>
          <a:p>
            <a:r>
              <a:rPr lang="en-US" baseline="0" dirty="0" smtClean="0"/>
              <a:t>24 Service interrupted:  This status is used when services are interrupted due </a:t>
            </a:r>
            <a:r>
              <a:rPr lang="en-US" b="0" baseline="0" dirty="0" smtClean="0"/>
              <a:t>to consumer circumstances or consumer unavailability, not due to agency or counselor shortcomings,  overdue in status at six months</a:t>
            </a:r>
          </a:p>
          <a:p>
            <a:r>
              <a:rPr lang="en-US" b="0" baseline="0" dirty="0" smtClean="0"/>
              <a:t>32 Post Employment Services:  Cases are placed in this status to provide simple short term services to maintain, regain or advance the consumer’s employment. The anticipated need for post employment services must be assessed prior to closure of case file. </a:t>
            </a:r>
            <a:endParaRPr lang="en-US" b="0"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 may reference</a:t>
            </a:r>
            <a:r>
              <a:rPr lang="en-US" baseline="0" dirty="0" smtClean="0"/>
              <a:t> the selected case study, Mr. Beckman has C-3 spinal cord injury (SCI) incomplete, (physical impairment) therefore he is unable to independently climb up into truck or combine to drive to get tools and supplies, or harvest crops, is unable to independently prepare himself to work, etc. (substantial impediment to employment) Will require driver evaluation and training , assistive technology etc, to return to work, Mr. Beckman will benefit from theses services and return to farming.</a:t>
            </a:r>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Essentially services must</a:t>
            </a:r>
            <a:r>
              <a:rPr lang="en-US" baseline="0" dirty="0" smtClean="0"/>
              <a:t> address one or both of two things, the vocational impediment and the employment goal.  </a:t>
            </a:r>
            <a:r>
              <a:rPr lang="en-US" dirty="0" smtClean="0"/>
              <a:t>Offer</a:t>
            </a:r>
            <a:r>
              <a:rPr lang="en-US" baseline="0" dirty="0" smtClean="0"/>
              <a:t> basic example of each type of service and circumstance where the service may be necessary.</a:t>
            </a:r>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Comprehensive assessment or evaluation is</a:t>
            </a:r>
            <a:r>
              <a:rPr lang="en-US" baseline="0" dirty="0" smtClean="0"/>
              <a:t> holistic and considers</a:t>
            </a:r>
            <a:r>
              <a:rPr lang="en-US" dirty="0" smtClean="0"/>
              <a:t> consumer’s unique</a:t>
            </a:r>
            <a:r>
              <a:rPr lang="en-US" baseline="0" dirty="0" smtClean="0"/>
              <a:t> strengths, resources, priorities, concerns, abilities, capabilities, interests as well as limitations, and resulting needs.  The comprehensive assessment should identify the employment goal that is consistent with the above list of consumer attributes, and the services necessary to reach the employment goal,  </a:t>
            </a:r>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assessments or evaluations are completed by licensed</a:t>
            </a:r>
            <a:r>
              <a:rPr lang="en-US" baseline="0" dirty="0" smtClean="0"/>
              <a:t> or certified professionals, Clinical psychologist, OTs/PTs, Audiologists, SLP, Assistive Technology Professional, etc. Some evaluations may require a Drs. Prescription, </a:t>
            </a:r>
            <a:endParaRPr lang="en-US" dirty="0"/>
          </a:p>
        </p:txBody>
      </p:sp>
      <p:sp>
        <p:nvSpPr>
          <p:cNvPr id="4" name="Slide Number Placeholder 3"/>
          <p:cNvSpPr>
            <a:spLocks noGrp="1"/>
          </p:cNvSpPr>
          <p:nvPr>
            <p:ph type="sldNum" sz="quarter" idx="10"/>
          </p:nvPr>
        </p:nvSpPr>
        <p:spPr/>
        <p:txBody>
          <a:bodyPr/>
          <a:lstStyle/>
          <a:p>
            <a:fld id="{0A510B63-E6A8-446A-8AFC-081006611F8A}"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72E89F1-04BB-4571-8E1B-131AFB845ECA}" type="datetimeFigureOut">
              <a:rPr lang="en-US" smtClean="0"/>
              <a:pPr/>
              <a:t>11/6/2012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B667F87-DAD5-4890-BCCA-83884B878FC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2E89F1-04BB-4571-8E1B-131AFB845ECA}" type="datetimeFigureOut">
              <a:rPr lang="en-US" smtClean="0"/>
              <a:pPr/>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667F87-DAD5-4890-BCCA-83884B878FC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2E89F1-04BB-4571-8E1B-131AFB845ECA}" type="datetimeFigureOut">
              <a:rPr lang="en-US" smtClean="0"/>
              <a:pPr/>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667F87-DAD5-4890-BCCA-83884B878FC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2E89F1-04BB-4571-8E1B-131AFB845ECA}" type="datetimeFigureOut">
              <a:rPr lang="en-US" smtClean="0"/>
              <a:pPr/>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667F87-DAD5-4890-BCCA-83884B878FC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72E89F1-04BB-4571-8E1B-131AFB845ECA}" type="datetimeFigureOut">
              <a:rPr lang="en-US" smtClean="0"/>
              <a:pPr/>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667F87-DAD5-4890-BCCA-83884B878FC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2E89F1-04BB-4571-8E1B-131AFB845ECA}" type="datetimeFigureOut">
              <a:rPr lang="en-US" smtClean="0"/>
              <a:pPr/>
              <a:t>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667F87-DAD5-4890-BCCA-83884B878FC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72E89F1-04BB-4571-8E1B-131AFB845ECA}" type="datetimeFigureOut">
              <a:rPr lang="en-US" smtClean="0"/>
              <a:pPr/>
              <a:t>11/6/2012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667F87-DAD5-4890-BCCA-83884B878FC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72E89F1-04BB-4571-8E1B-131AFB845ECA}" type="datetimeFigureOut">
              <a:rPr lang="en-US" smtClean="0"/>
              <a:pPr/>
              <a:t>11/6/2012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667F87-DAD5-4890-BCCA-83884B878F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2E89F1-04BB-4571-8E1B-131AFB845ECA}" type="datetimeFigureOut">
              <a:rPr lang="en-US" smtClean="0"/>
              <a:pPr/>
              <a:t>11/6/2012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667F87-DAD5-4890-BCCA-83884B878F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2E89F1-04BB-4571-8E1B-131AFB845ECA}" type="datetimeFigureOut">
              <a:rPr lang="en-US" smtClean="0"/>
              <a:pPr/>
              <a:t>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667F87-DAD5-4890-BCCA-83884B878F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72E89F1-04BB-4571-8E1B-131AFB845ECA}" type="datetimeFigureOut">
              <a:rPr lang="en-US" smtClean="0"/>
              <a:pPr/>
              <a:t>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B667F87-DAD5-4890-BCCA-83884B878FC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2E89F1-04BB-4571-8E1B-131AFB845ECA}" type="datetimeFigureOut">
              <a:rPr lang="en-US" smtClean="0"/>
              <a:pPr/>
              <a:t>11/6/2012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B667F87-DAD5-4890-BCCA-83884B878FC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What to Expect when Working with Vocational Rehabilitation</a:t>
            </a:r>
            <a:endParaRPr lang="en-US" dirty="0"/>
          </a:p>
        </p:txBody>
      </p:sp>
      <p:sp>
        <p:nvSpPr>
          <p:cNvPr id="3" name="Subtitle 2"/>
          <p:cNvSpPr>
            <a:spLocks noGrp="1"/>
          </p:cNvSpPr>
          <p:nvPr>
            <p:ph type="subTitle" idx="1"/>
          </p:nvPr>
        </p:nvSpPr>
        <p:spPr/>
        <p:txBody>
          <a:bodyPr>
            <a:normAutofit fontScale="85000" lnSpcReduction="20000"/>
          </a:bodyPr>
          <a:lstStyle/>
          <a:p>
            <a:pPr algn="ctr"/>
            <a:endParaRPr lang="en-US" dirty="0" smtClean="0"/>
          </a:p>
          <a:p>
            <a:pPr algn="ctr"/>
            <a:r>
              <a:rPr lang="en-US" dirty="0" smtClean="0"/>
              <a:t>An Overview of Vocational Rehabilitation </a:t>
            </a:r>
          </a:p>
          <a:p>
            <a:pPr algn="ctr"/>
            <a:r>
              <a:rPr lang="en-US" dirty="0" smtClean="0"/>
              <a:t>November 07, 2012</a:t>
            </a:r>
          </a:p>
          <a:p>
            <a:pPr algn="ctr"/>
            <a:r>
              <a:rPr lang="en-US" dirty="0" smtClean="0"/>
              <a:t> Steve Etheridge, MSVR, CRC, </a:t>
            </a:r>
          </a:p>
          <a:p>
            <a:pPr algn="ctr"/>
            <a:r>
              <a:rPr lang="en-US" dirty="0" smtClean="0"/>
              <a:t>Vocational Rehabilitation Counselor, Indiana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Types of Services</a:t>
            </a:r>
            <a:endParaRPr lang="en-US" dirty="0"/>
          </a:p>
        </p:txBody>
      </p:sp>
      <p:graphicFrame>
        <p:nvGraphicFramePr>
          <p:cNvPr id="5" name="Content Placeholder 4"/>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Services</a:t>
            </a:r>
            <a:endParaRPr lang="en-US" dirty="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43400"/>
            <a:ext cx="3048000" cy="1143000"/>
          </a:xfrm>
        </p:spPr>
        <p:txBody>
          <a:bodyPr>
            <a:normAutofit fontScale="90000"/>
          </a:bodyPr>
          <a:lstStyle/>
          <a:p>
            <a:r>
              <a:rPr lang="en-US" dirty="0" smtClean="0"/>
              <a:t>IPE drives services</a:t>
            </a:r>
            <a:endParaRPr lang="en-US" dirty="0"/>
          </a:p>
        </p:txBody>
      </p:sp>
      <p:graphicFrame>
        <p:nvGraphicFramePr>
          <p:cNvPr id="4" name="Content Placeholder 3"/>
          <p:cNvGraphicFramePr>
            <a:graphicFrameLocks noGrp="1"/>
          </p:cNvGraphicFramePr>
          <p:nvPr>
            <p:ph idx="1"/>
          </p:nvPr>
        </p:nvGraphicFramePr>
        <p:xfrm>
          <a:off x="685800" y="1066800"/>
          <a:ext cx="82296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Assessment Examples</a:t>
            </a:r>
            <a:endParaRPr lang="en-US" dirty="0"/>
          </a:p>
        </p:txBody>
      </p:sp>
      <p:sp>
        <p:nvSpPr>
          <p:cNvPr id="3" name="Content Placeholder 2"/>
          <p:cNvSpPr>
            <a:spLocks noGrp="1"/>
          </p:cNvSpPr>
          <p:nvPr>
            <p:ph idx="1"/>
          </p:nvPr>
        </p:nvSpPr>
        <p:spPr/>
        <p:txBody>
          <a:bodyPr/>
          <a:lstStyle/>
          <a:p>
            <a:r>
              <a:rPr lang="en-US" dirty="0" smtClean="0"/>
              <a:t>Current academic skills, how one learns best and psychological well being</a:t>
            </a:r>
          </a:p>
          <a:p>
            <a:r>
              <a:rPr lang="en-US" dirty="0" smtClean="0"/>
              <a:t>Functional capacity evaluation</a:t>
            </a:r>
          </a:p>
          <a:p>
            <a:r>
              <a:rPr lang="en-US" dirty="0" smtClean="0"/>
              <a:t>Hearing evaluation </a:t>
            </a:r>
          </a:p>
          <a:p>
            <a:r>
              <a:rPr lang="en-US" dirty="0" smtClean="0"/>
              <a:t>Seating and positioning evaluation</a:t>
            </a:r>
          </a:p>
          <a:p>
            <a:r>
              <a:rPr lang="en-US" dirty="0" smtClean="0"/>
              <a:t>Assistive technology evaluation</a:t>
            </a:r>
          </a:p>
          <a:p>
            <a:r>
              <a:rPr lang="en-US" dirty="0" smtClean="0"/>
              <a:t>Vehicle or home modification evaluation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IPE Mandatory Components</a:t>
            </a:r>
            <a:endParaRPr lang="en-US" dirty="0"/>
          </a:p>
        </p:txBody>
      </p:sp>
      <p:sp>
        <p:nvSpPr>
          <p:cNvPr id="3" name="Content Placeholder 2"/>
          <p:cNvSpPr>
            <a:spLocks noGrp="1"/>
          </p:cNvSpPr>
          <p:nvPr>
            <p:ph idx="1"/>
          </p:nvPr>
        </p:nvSpPr>
        <p:spPr/>
        <p:txBody>
          <a:bodyPr/>
          <a:lstStyle/>
          <a:p>
            <a:r>
              <a:rPr lang="en-US" dirty="0" smtClean="0"/>
              <a:t>Description of the specific employment outcome</a:t>
            </a:r>
          </a:p>
          <a:p>
            <a:r>
              <a:rPr lang="en-US" dirty="0" smtClean="0"/>
              <a:t>Description of the specific rehabilitation services</a:t>
            </a:r>
          </a:p>
          <a:p>
            <a:r>
              <a:rPr lang="en-US" dirty="0" smtClean="0"/>
              <a:t>Timeline for achieving employment outcome and the initiation of services</a:t>
            </a:r>
          </a:p>
          <a:p>
            <a:r>
              <a:rPr lang="en-US" dirty="0" smtClean="0"/>
              <a:t>Description of the vendors chosen by the consumer to provide services</a:t>
            </a:r>
          </a:p>
          <a:p>
            <a:r>
              <a:rPr lang="en-US" dirty="0" smtClean="0"/>
              <a:t>Description of criteria to evaluate progress toward goal</a:t>
            </a:r>
          </a:p>
          <a:p>
            <a:r>
              <a:rPr lang="en-US" dirty="0" smtClean="0"/>
              <a:t>Terms and conditions of the IPE (responsibilities)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26 Closure</a:t>
            </a:r>
            <a:endParaRPr lang="en-US" dirty="0"/>
          </a:p>
        </p:txBody>
      </p:sp>
      <p:sp>
        <p:nvSpPr>
          <p:cNvPr id="3" name="Content Placeholder 2"/>
          <p:cNvSpPr>
            <a:spLocks noGrp="1"/>
          </p:cNvSpPr>
          <p:nvPr>
            <p:ph idx="1"/>
          </p:nvPr>
        </p:nvSpPr>
        <p:spPr/>
        <p:txBody>
          <a:bodyPr/>
          <a:lstStyle/>
          <a:p>
            <a:r>
              <a:rPr lang="en-US" dirty="0" smtClean="0"/>
              <a:t>Consistent with the individual’s abilities, interests and limitations</a:t>
            </a:r>
          </a:p>
          <a:p>
            <a:r>
              <a:rPr lang="en-US" dirty="0" smtClean="0"/>
              <a:t>Can include self-employment, telecommuting, business ownership</a:t>
            </a:r>
          </a:p>
          <a:p>
            <a:r>
              <a:rPr lang="en-US" dirty="0" smtClean="0"/>
              <a:t>Job is in integrated environment (not in isolated environment or sheltered workshop)</a:t>
            </a:r>
          </a:p>
          <a:p>
            <a:r>
              <a:rPr lang="en-US" dirty="0" smtClean="0"/>
              <a:t>After 90 days of status 22</a:t>
            </a:r>
          </a:p>
          <a:p>
            <a:r>
              <a:rPr lang="en-US" dirty="0" smtClean="0"/>
              <a:t>At or above federal minimum wage income</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AgrAbility</a:t>
            </a:r>
            <a:r>
              <a:rPr lang="en-US" dirty="0" smtClean="0"/>
              <a:t> Mission</a:t>
            </a:r>
            <a:endParaRPr lang="en-US" dirty="0"/>
          </a:p>
        </p:txBody>
      </p:sp>
      <p:sp>
        <p:nvSpPr>
          <p:cNvPr id="3" name="Content Placeholder 2"/>
          <p:cNvSpPr>
            <a:spLocks noGrp="1"/>
          </p:cNvSpPr>
          <p:nvPr>
            <p:ph idx="1"/>
          </p:nvPr>
        </p:nvSpPr>
        <p:spPr/>
        <p:txBody>
          <a:bodyPr/>
          <a:lstStyle/>
          <a:p>
            <a:r>
              <a:rPr lang="en-US" dirty="0" smtClean="0"/>
              <a:t>“ The vision of </a:t>
            </a:r>
            <a:r>
              <a:rPr lang="en-US" dirty="0" err="1" smtClean="0"/>
              <a:t>AgrAbility</a:t>
            </a:r>
            <a:r>
              <a:rPr lang="en-US" dirty="0" smtClean="0"/>
              <a:t> is to enable a lifestyle of high quality for farmers, ranchers and other agricultural workers with disabilities so that they … continue to succeed in rural America.”</a:t>
            </a:r>
          </a:p>
          <a:p>
            <a:r>
              <a:rPr lang="en-US" dirty="0" smtClean="0"/>
              <a:t>Success includes gainful employment in production agriculture, </a:t>
            </a:r>
            <a:r>
              <a:rPr lang="en-US" smtClean="0"/>
              <a:t>related occupations, </a:t>
            </a:r>
            <a:r>
              <a:rPr lang="en-US" dirty="0" smtClean="0"/>
              <a:t>access to appropriate assistive technology and evidence-based information related to the treatment and rehabilitation of </a:t>
            </a:r>
            <a:r>
              <a:rPr lang="en-US" smtClean="0"/>
              <a:t>disabling conditions.</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Purpose of Vocational Rehabilitation</a:t>
            </a:r>
            <a:endParaRPr lang="en-US" dirty="0"/>
          </a:p>
        </p:txBody>
      </p:sp>
      <p:sp>
        <p:nvSpPr>
          <p:cNvPr id="3" name="Content Placeholder 2"/>
          <p:cNvSpPr>
            <a:spLocks noGrp="1"/>
          </p:cNvSpPr>
          <p:nvPr>
            <p:ph idx="1"/>
          </p:nvPr>
        </p:nvSpPr>
        <p:spPr/>
        <p:txBody>
          <a:bodyPr/>
          <a:lstStyle/>
          <a:p>
            <a:endParaRPr lang="en-US" dirty="0" smtClean="0"/>
          </a:p>
          <a:p>
            <a:r>
              <a:rPr lang="en-US" dirty="0" smtClean="0"/>
              <a:t>“The purpose of the Vocational Rehabilitation (VR) Program is to empower individuals with disabilities, particularly individuals with significant disabilities, to achieve high quality employment outcomes to which they aspire and that are consistent with their unique strengths, resources, priorities, concerns, abilities, capabilities, interests and informed choice.”</a:t>
            </a:r>
          </a:p>
          <a:p>
            <a:r>
              <a:rPr lang="en-US" dirty="0" smtClean="0"/>
              <a:t>34 CFR 361.50: Written Policies Governing the Provision of Services for Individuals with Disabilities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pPr algn="ctr"/>
            <a:r>
              <a:rPr lang="en-US" dirty="0" smtClean="0"/>
              <a:t>Federal Mandate</a:t>
            </a:r>
            <a:endParaRPr lang="en-US" dirty="0"/>
          </a:p>
        </p:txBody>
      </p:sp>
      <p:sp>
        <p:nvSpPr>
          <p:cNvPr id="3" name="Content Placeholder 2"/>
          <p:cNvSpPr>
            <a:spLocks noGrp="1"/>
          </p:cNvSpPr>
          <p:nvPr>
            <p:ph idx="1"/>
          </p:nvPr>
        </p:nvSpPr>
        <p:spPr>
          <a:xfrm>
            <a:off x="457200" y="1676400"/>
            <a:ext cx="8229600" cy="4876800"/>
          </a:xfrm>
        </p:spPr>
        <p:txBody>
          <a:bodyPr/>
          <a:lstStyle/>
          <a:p>
            <a:r>
              <a:rPr lang="en-US" sz="3600" dirty="0" smtClean="0"/>
              <a:t>Rehabilitation Act of 1997 as amended in 2001</a:t>
            </a:r>
          </a:p>
          <a:p>
            <a:r>
              <a:rPr lang="en-US" sz="3600" dirty="0" smtClean="0"/>
              <a:t>Any state that submits to the Secretary a State plan eligible to get funding</a:t>
            </a:r>
          </a:p>
          <a:p>
            <a:r>
              <a:rPr lang="en-US" sz="3600" dirty="0" smtClean="0"/>
              <a:t>78% Federal and 22 % State match for funding</a:t>
            </a:r>
          </a:p>
          <a:p>
            <a:r>
              <a:rPr lang="en-US" sz="3600" dirty="0" smtClean="0"/>
              <a:t>Available in all 50 states distributed across each state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381000"/>
            <a:ext cx="8229600" cy="1143000"/>
          </a:xfrm>
        </p:spPr>
        <p:txBody>
          <a:bodyPr/>
          <a:lstStyle/>
          <a:p>
            <a:pPr algn="ctr" eaLnBrk="1" hangingPunct="1"/>
            <a:r>
              <a:rPr lang="en-US" sz="4000" dirty="0" smtClean="0"/>
              <a:t>Vocational Rehabilitation Mission</a:t>
            </a:r>
          </a:p>
        </p:txBody>
      </p:sp>
      <p:sp>
        <p:nvSpPr>
          <p:cNvPr id="6147" name="Content Placeholder 2"/>
          <p:cNvSpPr>
            <a:spLocks noGrp="1"/>
          </p:cNvSpPr>
          <p:nvPr>
            <p:ph idx="1"/>
          </p:nvPr>
        </p:nvSpPr>
        <p:spPr>
          <a:xfrm>
            <a:off x="457200" y="1828800"/>
            <a:ext cx="8229600" cy="4419600"/>
          </a:xfrm>
        </p:spPr>
        <p:txBody>
          <a:bodyPr/>
          <a:lstStyle/>
          <a:p>
            <a:pPr eaLnBrk="1" hangingPunct="1"/>
            <a:r>
              <a:rPr lang="en-US" sz="3200" dirty="0" smtClean="0"/>
              <a:t>To serve eligible people with disability in obtaining and retaining employment that is commensurate with abilities, interests and limitations.</a:t>
            </a:r>
          </a:p>
          <a:p>
            <a:pPr lvl="1" eaLnBrk="1" hangingPunct="1"/>
            <a:r>
              <a:rPr lang="en-US" sz="2800" dirty="0" smtClean="0"/>
              <a:t>Meeting individual rehabilitation needs of each person </a:t>
            </a:r>
          </a:p>
          <a:p>
            <a:pPr lvl="1" eaLnBrk="1" hangingPunct="1"/>
            <a:r>
              <a:rPr lang="en-US" sz="2800" dirty="0" smtClean="0"/>
              <a:t>Managing financial resources that are necessary and reasonable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ctr"/>
            <a:r>
              <a:rPr lang="en-US" dirty="0" smtClean="0"/>
              <a:t>VR Process Flow</a:t>
            </a:r>
            <a:endParaRPr lang="en-US" dirty="0"/>
          </a:p>
        </p:txBody>
      </p:sp>
      <p:graphicFrame>
        <p:nvGraphicFramePr>
          <p:cNvPr id="5" name="Content Placeholder 4"/>
          <p:cNvGraphicFramePr>
            <a:graphicFrameLocks noGrp="1"/>
          </p:cNvGraphicFramePr>
          <p:nvPr>
            <p:ph idx="1"/>
          </p:nvPr>
        </p:nvGraphicFramePr>
        <p:xfrm>
          <a:off x="457200" y="1066800"/>
          <a:ext cx="8382000"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Additional Status Codes</a:t>
            </a:r>
            <a:endParaRPr lang="en-US" dirty="0"/>
          </a:p>
        </p:txBody>
      </p:sp>
      <p:graphicFrame>
        <p:nvGraphicFramePr>
          <p:cNvPr id="7" name="Content Placeholder 6"/>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Eligibility for Services</a:t>
            </a:r>
            <a:endParaRPr lang="en-US" dirty="0"/>
          </a:p>
        </p:txBody>
      </p:sp>
      <p:sp>
        <p:nvSpPr>
          <p:cNvPr id="3" name="Content Placeholder 2"/>
          <p:cNvSpPr>
            <a:spLocks noGrp="1"/>
          </p:cNvSpPr>
          <p:nvPr>
            <p:ph idx="1"/>
          </p:nvPr>
        </p:nvSpPr>
        <p:spPr/>
        <p:txBody>
          <a:bodyPr/>
          <a:lstStyle/>
          <a:p>
            <a:r>
              <a:rPr lang="en-US" sz="3200" dirty="0" smtClean="0"/>
              <a:t>To be eligible for VR services an individual must</a:t>
            </a:r>
          </a:p>
          <a:p>
            <a:pPr lvl="1"/>
            <a:r>
              <a:rPr lang="en-US" sz="2800" dirty="0" smtClean="0"/>
              <a:t>Have a physical or mental impairment which, for such an individual, constitutes or results in a substantial impediment to employment</a:t>
            </a:r>
          </a:p>
          <a:p>
            <a:pPr lvl="1"/>
            <a:r>
              <a:rPr lang="en-US" sz="2800" dirty="0" smtClean="0"/>
              <a:t>Require VR services</a:t>
            </a:r>
          </a:p>
          <a:p>
            <a:pPr lvl="1"/>
            <a:r>
              <a:rPr lang="en-US" sz="2800" dirty="0" smtClean="0"/>
              <a:t>Will benefit from these services to successfully obtain and retain employment</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Types of Services</a:t>
            </a:r>
            <a:endParaRPr lang="en-US" dirty="0"/>
          </a:p>
        </p:txBody>
      </p:sp>
      <p:graphicFrame>
        <p:nvGraphicFramePr>
          <p:cNvPr id="5" name="Content Placeholder 4"/>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65</TotalTime>
  <Words>1956</Words>
  <Application>Microsoft Office PowerPoint</Application>
  <PresentationFormat>On-screen Show (4:3)</PresentationFormat>
  <Paragraphs>138</Paragraphs>
  <Slides>15</Slides>
  <Notes>11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          What to Expect when Working with Vocational Rehabilitation</vt:lpstr>
      <vt:lpstr>AgrAbility Mission</vt:lpstr>
      <vt:lpstr>The Purpose of Vocational Rehabilitation</vt:lpstr>
      <vt:lpstr>Federal Mandate</vt:lpstr>
      <vt:lpstr>Vocational Rehabilitation Mission</vt:lpstr>
      <vt:lpstr>VR Process Flow</vt:lpstr>
      <vt:lpstr>Additional Status Codes</vt:lpstr>
      <vt:lpstr>Eligibility for Services</vt:lpstr>
      <vt:lpstr>Types of Services</vt:lpstr>
      <vt:lpstr>Types of Services</vt:lpstr>
      <vt:lpstr>Types of Services</vt:lpstr>
      <vt:lpstr>IPE drives services</vt:lpstr>
      <vt:lpstr>Assessment Examples</vt:lpstr>
      <vt:lpstr>IPE Mandatory Components</vt:lpstr>
      <vt:lpstr>26 Closure</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dc:creator>
  <cp:lastModifiedBy>steve</cp:lastModifiedBy>
  <cp:revision>9</cp:revision>
  <dcterms:created xsi:type="dcterms:W3CDTF">2011-05-03T14:18:28Z</dcterms:created>
  <dcterms:modified xsi:type="dcterms:W3CDTF">2012-11-07T01:21:02Z</dcterms:modified>
</cp:coreProperties>
</file>